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1" r:id="rId4"/>
  </p:sldIdLst>
  <p:sldSz cx="285750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660"/>
  </p:normalViewPr>
  <p:slideViewPr>
    <p:cSldViewPr snapToGrid="0">
      <p:cViewPr varScale="1">
        <p:scale>
          <a:sx n="175" d="100"/>
          <a:sy n="175" d="100"/>
        </p:scale>
        <p:origin x="172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389709"/>
            <a:ext cx="2428875" cy="829028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1250708"/>
            <a:ext cx="2143125" cy="574917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96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126780"/>
            <a:ext cx="616148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126780"/>
            <a:ext cx="1812727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593659"/>
            <a:ext cx="2464594" cy="990534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1593564"/>
            <a:ext cx="2464594" cy="520898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9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633898"/>
            <a:ext cx="1214438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2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26780"/>
            <a:ext cx="2464594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583737"/>
            <a:ext cx="1208856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869818"/>
            <a:ext cx="1208856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583737"/>
            <a:ext cx="1214810" cy="286081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869818"/>
            <a:ext cx="121481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5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0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342856"/>
            <a:ext cx="1446609" cy="1692231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924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158750"/>
            <a:ext cx="921618" cy="555625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342856"/>
            <a:ext cx="1446609" cy="1692231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714375"/>
            <a:ext cx="921618" cy="1323468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05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633898"/>
            <a:ext cx="2464594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22/01/26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2207066"/>
            <a:ext cx="964406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2207066"/>
            <a:ext cx="642938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4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-31750" y="523589"/>
            <a:ext cx="280987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2026 Editable exhibitor banner – 300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800" dirty="0">
              <a:solidFill>
                <a:srgbClr val="FF0000"/>
              </a:solidFill>
            </a:endParaRP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4F3F6-4C8A-F747-00B4-C4A948C4D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76" y="60301"/>
            <a:ext cx="918995" cy="37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F03F46-077E-4F0E-051B-103F657BE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85750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9D0256-B89C-DF6A-8FA2-C3973846EC5C}"/>
              </a:ext>
            </a:extLst>
          </p:cNvPr>
          <p:cNvSpPr txBox="1"/>
          <p:nvPr/>
        </p:nvSpPr>
        <p:spPr>
          <a:xfrm>
            <a:off x="1534885" y="1736213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rgbClr val="002060"/>
                </a:solidFill>
                <a:latin typeface="Helvetica" pitchFamily="2" charset="0"/>
              </a:rPr>
              <a:t>INSERT LOGO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D847BA-0025-BFFD-A590-ED2251530D6F}"/>
              </a:ext>
            </a:extLst>
          </p:cNvPr>
          <p:cNvSpPr txBox="1"/>
          <p:nvPr/>
        </p:nvSpPr>
        <p:spPr>
          <a:xfrm>
            <a:off x="118836" y="1824875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353539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F32793-31BF-5F16-C1E4-7EEC13201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23812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D1CB37-E671-A778-26EF-E7596DF792F7}"/>
              </a:ext>
            </a:extLst>
          </p:cNvPr>
          <p:cNvSpPr txBox="1"/>
          <p:nvPr/>
        </p:nvSpPr>
        <p:spPr>
          <a:xfrm>
            <a:off x="118836" y="1824875"/>
            <a:ext cx="12573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222150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120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Yash Ajay</cp:lastModifiedBy>
  <cp:revision>6</cp:revision>
  <dcterms:created xsi:type="dcterms:W3CDTF">2024-02-26T05:00:44Z</dcterms:created>
  <dcterms:modified xsi:type="dcterms:W3CDTF">2026-01-22T08:48:54Z</dcterms:modified>
</cp:coreProperties>
</file>