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9" r:id="rId3"/>
    <p:sldId id="260" r:id="rId4"/>
  </p:sldIdLst>
  <p:sldSz cx="9239250" cy="23812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9737A8-424A-4D8A-88DA-D756F4059FE2}" v="1" dt="2025-02-24T06:03:04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13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8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06" y="389709"/>
            <a:ext cx="6929438" cy="829028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06" y="1250708"/>
            <a:ext cx="6929438" cy="574917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0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55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38" y="126780"/>
            <a:ext cx="1992213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199" y="126780"/>
            <a:ext cx="5861149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64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6" y="593659"/>
            <a:ext cx="7968853" cy="990534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386" y="1593564"/>
            <a:ext cx="7968853" cy="520898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199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7370" y="633898"/>
            <a:ext cx="392668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26780"/>
            <a:ext cx="7968853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402" y="583737"/>
            <a:ext cx="390863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02" y="869818"/>
            <a:ext cx="390863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7370" y="583737"/>
            <a:ext cx="3927885" cy="286081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7370" y="869818"/>
            <a:ext cx="3927885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1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4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838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7885" y="342856"/>
            <a:ext cx="4677370" cy="169223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72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02" y="158750"/>
            <a:ext cx="2979898" cy="555625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7885" y="342856"/>
            <a:ext cx="4677370" cy="169223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402" y="714375"/>
            <a:ext cx="2979898" cy="1323468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199" y="126780"/>
            <a:ext cx="7968853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199" y="633898"/>
            <a:ext cx="7968853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199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0502" y="2207066"/>
            <a:ext cx="3118247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5220" y="2207066"/>
            <a:ext cx="207883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494922" y="128796"/>
            <a:ext cx="62494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ADIPEC 2026 Editable exhibitor banner – 970 </a:t>
            </a:r>
            <a:r>
              <a:rPr lang="en-US" sz="1200" b="1" dirty="0" err="1"/>
              <a:t>px</a:t>
            </a:r>
            <a:r>
              <a:rPr lang="en-US" sz="1200" b="1" dirty="0"/>
              <a:t> x 250 </a:t>
            </a:r>
            <a:r>
              <a:rPr lang="en-US" sz="1200" b="1" dirty="0" err="1"/>
              <a:t>px</a:t>
            </a:r>
            <a:endParaRPr lang="en-US" sz="1200" b="1" dirty="0"/>
          </a:p>
          <a:p>
            <a:endParaRPr lang="en-US" sz="1200" dirty="0"/>
          </a:p>
          <a:p>
            <a:r>
              <a:rPr lang="en-US" sz="12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b="1" dirty="0"/>
              <a:t>To edit your banner:</a:t>
            </a:r>
          </a:p>
          <a:p>
            <a:r>
              <a:rPr lang="en-US" sz="1200" dirty="0"/>
              <a:t>Please insert your stand number and logo in the white spaces of the next slide.</a:t>
            </a:r>
          </a:p>
          <a:p>
            <a:endParaRPr lang="en-US" sz="1200" dirty="0"/>
          </a:p>
          <a:p>
            <a:r>
              <a:rPr lang="en-US" sz="1200" b="1" dirty="0"/>
              <a:t>To save your banner: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Click on ‘File’ &gt; ‘Save as’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Choose your file destination</a:t>
            </a:r>
          </a:p>
          <a:p>
            <a:pPr marL="5642" indent="-5642">
              <a:buFont typeface="Arial" panose="020B0604020202020204" pitchFamily="34" charset="0"/>
              <a:buChar char="•"/>
            </a:pPr>
            <a:r>
              <a:rPr lang="en-US" sz="12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C7303F-35D4-F8AF-3296-A9A162E16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1" y="800911"/>
            <a:ext cx="1341413" cy="55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72ADD2-48CA-B8AE-DB70-6AAEBAC54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C3B724-705D-554B-6611-132662B2135A}"/>
              </a:ext>
            </a:extLst>
          </p:cNvPr>
          <p:cNvSpPr txBox="1"/>
          <p:nvPr/>
        </p:nvSpPr>
        <p:spPr>
          <a:xfrm>
            <a:off x="2809541" y="1853904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1FBFFB-975F-B967-FC89-4D19F032888F}"/>
              </a:ext>
            </a:extLst>
          </p:cNvPr>
          <p:cNvSpPr txBox="1"/>
          <p:nvPr/>
        </p:nvSpPr>
        <p:spPr>
          <a:xfrm>
            <a:off x="6406147" y="1402052"/>
            <a:ext cx="12967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334306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0928A00-F7F5-AE29-3030-645B1D050645}"/>
              </a:ext>
            </a:extLst>
          </p:cNvPr>
          <p:cNvSpPr txBox="1"/>
          <p:nvPr/>
        </p:nvSpPr>
        <p:spPr>
          <a:xfrm>
            <a:off x="2969961" y="1848557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3DB551-50D3-DA85-4187-EB1108CD1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036D37-272B-4DEB-29F3-E6A99213DD71}"/>
              </a:ext>
            </a:extLst>
          </p:cNvPr>
          <p:cNvSpPr txBox="1"/>
          <p:nvPr/>
        </p:nvSpPr>
        <p:spPr>
          <a:xfrm>
            <a:off x="2301541" y="1902031"/>
            <a:ext cx="198704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48978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164</TotalTime>
  <Words>102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11</cp:revision>
  <dcterms:created xsi:type="dcterms:W3CDTF">2024-02-26T05:00:44Z</dcterms:created>
  <dcterms:modified xsi:type="dcterms:W3CDTF">2026-01-22T08:53:13Z</dcterms:modified>
</cp:coreProperties>
</file>