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60" r:id="rId4"/>
  </p:sldIdLst>
  <p:sldSz cx="1524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75" d="100"/>
          <a:sy n="75" d="100"/>
        </p:scale>
        <p:origin x="31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" y="935302"/>
            <a:ext cx="1295400" cy="1989667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" y="3001698"/>
            <a:ext cx="1143000" cy="1379802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7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06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612" y="304271"/>
            <a:ext cx="328613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304271"/>
            <a:ext cx="966788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7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5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1" y="1424783"/>
            <a:ext cx="1314450" cy="2377281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81" y="3824554"/>
            <a:ext cx="1314450" cy="1250156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/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7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52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4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4" y="304272"/>
            <a:ext cx="131445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74" y="1400969"/>
            <a:ext cx="644723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74" y="2087563"/>
            <a:ext cx="644723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525" y="1400969"/>
            <a:ext cx="647899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525" y="2087563"/>
            <a:ext cx="647899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7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1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89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98" y="822856"/>
            <a:ext cx="771525" cy="4061354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98" y="822856"/>
            <a:ext cx="771525" cy="4061354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75" y="304272"/>
            <a:ext cx="131445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75" y="1521354"/>
            <a:ext cx="131445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7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825" y="5296960"/>
            <a:ext cx="51435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32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80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1357089"/>
            <a:ext cx="152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ADIPEC 2026 Editable exhibitor banner – 160 px x 600 </a:t>
            </a:r>
            <a:r>
              <a:rPr lang="en-US" sz="1050" b="1" dirty="0" err="1"/>
              <a:t>px</a:t>
            </a:r>
            <a:endParaRPr lang="en-US" sz="1050" b="1" dirty="0"/>
          </a:p>
          <a:p>
            <a:endParaRPr lang="en-US" sz="1050" b="1" dirty="0"/>
          </a:p>
          <a:p>
            <a:r>
              <a:rPr lang="en-US" sz="105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050" dirty="0">
              <a:solidFill>
                <a:srgbClr val="FF0000"/>
              </a:solidFill>
            </a:endParaRPr>
          </a:p>
          <a:p>
            <a:r>
              <a:rPr lang="en-US" sz="1050" b="1" dirty="0"/>
              <a:t>To edit your banner:</a:t>
            </a:r>
          </a:p>
          <a:p>
            <a:r>
              <a:rPr lang="en-US" sz="1050" dirty="0"/>
              <a:t>Please insert your stand number and logo in the white spaces of the next slide.</a:t>
            </a:r>
          </a:p>
          <a:p>
            <a:endParaRPr lang="en-US" sz="1050" dirty="0"/>
          </a:p>
          <a:p>
            <a:r>
              <a:rPr lang="en-US" sz="105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Under ‘Save as file type’ choose JPEG or PNG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CB4221-B62D-9580-378A-FAB71100E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3" y="325967"/>
            <a:ext cx="1447797" cy="59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DB0A93-E044-88DB-E98F-DCFB66790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54FE19-10DA-5109-8D8D-6E21ADBBDF38}"/>
              </a:ext>
            </a:extLst>
          </p:cNvPr>
          <p:cNvSpPr txBox="1"/>
          <p:nvPr/>
        </p:nvSpPr>
        <p:spPr>
          <a:xfrm>
            <a:off x="68942" y="3736207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430F99-1083-E394-D50D-A8709BE61F01}"/>
              </a:ext>
            </a:extLst>
          </p:cNvPr>
          <p:cNvSpPr txBox="1"/>
          <p:nvPr/>
        </p:nvSpPr>
        <p:spPr>
          <a:xfrm>
            <a:off x="171753" y="4721756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80156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D5F4FE-2254-4FA2-3A63-D5B5B5E42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524000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4EE383-1238-6E56-36EE-6F0FD6248721}"/>
              </a:ext>
            </a:extLst>
          </p:cNvPr>
          <p:cNvSpPr txBox="1"/>
          <p:nvPr/>
        </p:nvSpPr>
        <p:spPr>
          <a:xfrm>
            <a:off x="68940" y="3211274"/>
            <a:ext cx="138611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988974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148</TotalTime>
  <Words>99</Words>
  <Application>Microsoft Office PowerPoint</Application>
  <PresentationFormat>Custom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7</cp:revision>
  <dcterms:created xsi:type="dcterms:W3CDTF">2024-02-26T05:00:44Z</dcterms:created>
  <dcterms:modified xsi:type="dcterms:W3CDTF">2026-01-22T08:38:53Z</dcterms:modified>
</cp:coreProperties>
</file>