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7" r:id="rId2"/>
    <p:sldId id="259" r:id="rId3"/>
    <p:sldId id="260" r:id="rId4"/>
  </p:sldIdLst>
  <p:sldSz cx="2857500" cy="5715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275FB01-027E-416C-A517-2746DDC0725D}" v="1" dt="2025-02-24T06:02:24.726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6113" autoAdjust="0"/>
    <p:restoredTop sz="94660"/>
  </p:normalViewPr>
  <p:slideViewPr>
    <p:cSldViewPr snapToGrid="0">
      <p:cViewPr varScale="1">
        <p:scale>
          <a:sx n="75" d="100"/>
          <a:sy n="75" d="100"/>
        </p:scale>
        <p:origin x="2868" y="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microsoft.com/office/2015/10/relationships/revisionInfo" Target="revisionInfo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14313" y="935302"/>
            <a:ext cx="2428875" cy="1989667"/>
          </a:xfrm>
        </p:spPr>
        <p:txBody>
          <a:bodyPr anchor="b"/>
          <a:lstStyle>
            <a:lvl1pPr algn="ctr">
              <a:defRPr sz="1875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57188" y="3001698"/>
            <a:ext cx="2143125" cy="1379802"/>
          </a:xfrm>
        </p:spPr>
        <p:txBody>
          <a:bodyPr/>
          <a:lstStyle>
            <a:lvl1pPr marL="0" indent="0" algn="ctr">
              <a:buNone/>
              <a:defRPr sz="750"/>
            </a:lvl1pPr>
            <a:lvl2pPr marL="142875" indent="0" algn="ctr">
              <a:buNone/>
              <a:defRPr sz="625"/>
            </a:lvl2pPr>
            <a:lvl3pPr marL="285750" indent="0" algn="ctr">
              <a:buNone/>
              <a:defRPr sz="563"/>
            </a:lvl3pPr>
            <a:lvl4pPr marL="428625" indent="0" algn="ctr">
              <a:buNone/>
              <a:defRPr sz="500"/>
            </a:lvl4pPr>
            <a:lvl5pPr marL="571500" indent="0" algn="ctr">
              <a:buNone/>
              <a:defRPr sz="500"/>
            </a:lvl5pPr>
            <a:lvl6pPr marL="714375" indent="0" algn="ctr">
              <a:buNone/>
              <a:defRPr sz="500"/>
            </a:lvl6pPr>
            <a:lvl7pPr marL="857250" indent="0" algn="ctr">
              <a:buNone/>
              <a:defRPr sz="500"/>
            </a:lvl7pPr>
            <a:lvl8pPr marL="1000125" indent="0" algn="ctr">
              <a:buNone/>
              <a:defRPr sz="500"/>
            </a:lvl8pPr>
            <a:lvl9pPr marL="1143000" indent="0" algn="ctr">
              <a:buNone/>
              <a:defRPr sz="5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22/01/26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840332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22/01/26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38267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044899" y="304271"/>
            <a:ext cx="616148" cy="484319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6453" y="304271"/>
            <a:ext cx="1812727" cy="484319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22/01/26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79464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22/01/26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22022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965" y="1424783"/>
            <a:ext cx="2464594" cy="2377281"/>
          </a:xfrm>
        </p:spPr>
        <p:txBody>
          <a:bodyPr anchor="b"/>
          <a:lstStyle>
            <a:lvl1pPr>
              <a:defRPr sz="1875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965" y="3824554"/>
            <a:ext cx="2464594" cy="1250156"/>
          </a:xfrm>
        </p:spPr>
        <p:txBody>
          <a:bodyPr/>
          <a:lstStyle>
            <a:lvl1pPr marL="0" indent="0">
              <a:buNone/>
              <a:defRPr sz="750">
                <a:solidFill>
                  <a:schemeClr val="tx1"/>
                </a:solidFill>
              </a:defRPr>
            </a:lvl1pPr>
            <a:lvl2pPr marL="142875" indent="0">
              <a:buNone/>
              <a:defRPr sz="625">
                <a:solidFill>
                  <a:schemeClr val="tx1">
                    <a:tint val="75000"/>
                  </a:schemeClr>
                </a:solidFill>
              </a:defRPr>
            </a:lvl2pPr>
            <a:lvl3pPr marL="285750" indent="0">
              <a:buNone/>
              <a:defRPr sz="563">
                <a:solidFill>
                  <a:schemeClr val="tx1">
                    <a:tint val="75000"/>
                  </a:schemeClr>
                </a:solidFill>
              </a:defRPr>
            </a:lvl3pPr>
            <a:lvl4pPr marL="428625" indent="0">
              <a:buNone/>
              <a:defRPr sz="500">
                <a:solidFill>
                  <a:schemeClr val="tx1">
                    <a:tint val="75000"/>
                  </a:schemeClr>
                </a:solidFill>
              </a:defRPr>
            </a:lvl4pPr>
            <a:lvl5pPr marL="571500" indent="0">
              <a:buNone/>
              <a:defRPr sz="500">
                <a:solidFill>
                  <a:schemeClr val="tx1">
                    <a:tint val="75000"/>
                  </a:schemeClr>
                </a:solidFill>
              </a:defRPr>
            </a:lvl5pPr>
            <a:lvl6pPr marL="714375" indent="0">
              <a:buNone/>
              <a:defRPr sz="500">
                <a:solidFill>
                  <a:schemeClr val="tx1">
                    <a:tint val="75000"/>
                  </a:schemeClr>
                </a:solidFill>
              </a:defRPr>
            </a:lvl6pPr>
            <a:lvl7pPr marL="857250" indent="0">
              <a:buNone/>
              <a:defRPr sz="500">
                <a:solidFill>
                  <a:schemeClr val="tx1">
                    <a:tint val="75000"/>
                  </a:schemeClr>
                </a:solidFill>
              </a:defRPr>
            </a:lvl7pPr>
            <a:lvl8pPr marL="1000125" indent="0">
              <a:buNone/>
              <a:defRPr sz="500">
                <a:solidFill>
                  <a:schemeClr val="tx1">
                    <a:tint val="75000"/>
                  </a:schemeClr>
                </a:solidFill>
              </a:defRPr>
            </a:lvl8pPr>
            <a:lvl9pPr marL="1143000" indent="0">
              <a:buNone/>
              <a:defRPr sz="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22/01/26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12237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96453" y="1521354"/>
            <a:ext cx="1214438" cy="362611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46609" y="1521354"/>
            <a:ext cx="1214438" cy="362611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22/01/26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11936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6825" y="304272"/>
            <a:ext cx="2464594" cy="1104636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6826" y="1400969"/>
            <a:ext cx="1208856" cy="686593"/>
          </a:xfrm>
        </p:spPr>
        <p:txBody>
          <a:bodyPr anchor="b"/>
          <a:lstStyle>
            <a:lvl1pPr marL="0" indent="0">
              <a:buNone/>
              <a:defRPr sz="750" b="1"/>
            </a:lvl1pPr>
            <a:lvl2pPr marL="142875" indent="0">
              <a:buNone/>
              <a:defRPr sz="625" b="1"/>
            </a:lvl2pPr>
            <a:lvl3pPr marL="285750" indent="0">
              <a:buNone/>
              <a:defRPr sz="563" b="1"/>
            </a:lvl3pPr>
            <a:lvl4pPr marL="428625" indent="0">
              <a:buNone/>
              <a:defRPr sz="500" b="1"/>
            </a:lvl4pPr>
            <a:lvl5pPr marL="571500" indent="0">
              <a:buNone/>
              <a:defRPr sz="500" b="1"/>
            </a:lvl5pPr>
            <a:lvl6pPr marL="714375" indent="0">
              <a:buNone/>
              <a:defRPr sz="500" b="1"/>
            </a:lvl6pPr>
            <a:lvl7pPr marL="857250" indent="0">
              <a:buNone/>
              <a:defRPr sz="500" b="1"/>
            </a:lvl7pPr>
            <a:lvl8pPr marL="1000125" indent="0">
              <a:buNone/>
              <a:defRPr sz="500" b="1"/>
            </a:lvl8pPr>
            <a:lvl9pPr marL="1143000" indent="0">
              <a:buNone/>
              <a:defRPr sz="5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96826" y="2087563"/>
            <a:ext cx="1208856" cy="307049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446609" y="1400969"/>
            <a:ext cx="1214810" cy="686593"/>
          </a:xfrm>
        </p:spPr>
        <p:txBody>
          <a:bodyPr anchor="b"/>
          <a:lstStyle>
            <a:lvl1pPr marL="0" indent="0">
              <a:buNone/>
              <a:defRPr sz="750" b="1"/>
            </a:lvl1pPr>
            <a:lvl2pPr marL="142875" indent="0">
              <a:buNone/>
              <a:defRPr sz="625" b="1"/>
            </a:lvl2pPr>
            <a:lvl3pPr marL="285750" indent="0">
              <a:buNone/>
              <a:defRPr sz="563" b="1"/>
            </a:lvl3pPr>
            <a:lvl4pPr marL="428625" indent="0">
              <a:buNone/>
              <a:defRPr sz="500" b="1"/>
            </a:lvl4pPr>
            <a:lvl5pPr marL="571500" indent="0">
              <a:buNone/>
              <a:defRPr sz="500" b="1"/>
            </a:lvl5pPr>
            <a:lvl6pPr marL="714375" indent="0">
              <a:buNone/>
              <a:defRPr sz="500" b="1"/>
            </a:lvl6pPr>
            <a:lvl7pPr marL="857250" indent="0">
              <a:buNone/>
              <a:defRPr sz="500" b="1"/>
            </a:lvl7pPr>
            <a:lvl8pPr marL="1000125" indent="0">
              <a:buNone/>
              <a:defRPr sz="500" b="1"/>
            </a:lvl8pPr>
            <a:lvl9pPr marL="1143000" indent="0">
              <a:buNone/>
              <a:defRPr sz="5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446609" y="2087563"/>
            <a:ext cx="1214810" cy="307049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22/01/26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68140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22/01/26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84402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22/01/26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43150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6825" y="381000"/>
            <a:ext cx="921618" cy="1333500"/>
          </a:xfrm>
        </p:spPr>
        <p:txBody>
          <a:bodyPr anchor="b"/>
          <a:lstStyle>
            <a:lvl1pPr>
              <a:defRPr sz="1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14810" y="822856"/>
            <a:ext cx="1446609" cy="4061354"/>
          </a:xfrm>
        </p:spPr>
        <p:txBody>
          <a:bodyPr/>
          <a:lstStyle>
            <a:lvl1pPr>
              <a:defRPr sz="1000"/>
            </a:lvl1pPr>
            <a:lvl2pPr>
              <a:defRPr sz="875"/>
            </a:lvl2pPr>
            <a:lvl3pPr>
              <a:defRPr sz="750"/>
            </a:lvl3pPr>
            <a:lvl4pPr>
              <a:defRPr sz="625"/>
            </a:lvl4pPr>
            <a:lvl5pPr>
              <a:defRPr sz="625"/>
            </a:lvl5pPr>
            <a:lvl6pPr>
              <a:defRPr sz="625"/>
            </a:lvl6pPr>
            <a:lvl7pPr>
              <a:defRPr sz="625"/>
            </a:lvl7pPr>
            <a:lvl8pPr>
              <a:defRPr sz="625"/>
            </a:lvl8pPr>
            <a:lvl9pPr>
              <a:defRPr sz="625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6825" y="1714500"/>
            <a:ext cx="921618" cy="3176323"/>
          </a:xfrm>
        </p:spPr>
        <p:txBody>
          <a:bodyPr/>
          <a:lstStyle>
            <a:lvl1pPr marL="0" indent="0">
              <a:buNone/>
              <a:defRPr sz="500"/>
            </a:lvl1pPr>
            <a:lvl2pPr marL="142875" indent="0">
              <a:buNone/>
              <a:defRPr sz="438"/>
            </a:lvl2pPr>
            <a:lvl3pPr marL="285750" indent="0">
              <a:buNone/>
              <a:defRPr sz="375"/>
            </a:lvl3pPr>
            <a:lvl4pPr marL="428625" indent="0">
              <a:buNone/>
              <a:defRPr sz="313"/>
            </a:lvl4pPr>
            <a:lvl5pPr marL="571500" indent="0">
              <a:buNone/>
              <a:defRPr sz="313"/>
            </a:lvl5pPr>
            <a:lvl6pPr marL="714375" indent="0">
              <a:buNone/>
              <a:defRPr sz="313"/>
            </a:lvl6pPr>
            <a:lvl7pPr marL="857250" indent="0">
              <a:buNone/>
              <a:defRPr sz="313"/>
            </a:lvl7pPr>
            <a:lvl8pPr marL="1000125" indent="0">
              <a:buNone/>
              <a:defRPr sz="313"/>
            </a:lvl8pPr>
            <a:lvl9pPr marL="1143000" indent="0">
              <a:buNone/>
              <a:defRPr sz="313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22/01/26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95146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6825" y="381000"/>
            <a:ext cx="921618" cy="1333500"/>
          </a:xfrm>
        </p:spPr>
        <p:txBody>
          <a:bodyPr anchor="b"/>
          <a:lstStyle>
            <a:lvl1pPr>
              <a:defRPr sz="1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214810" y="822856"/>
            <a:ext cx="1446609" cy="4061354"/>
          </a:xfrm>
        </p:spPr>
        <p:txBody>
          <a:bodyPr anchor="t"/>
          <a:lstStyle>
            <a:lvl1pPr marL="0" indent="0">
              <a:buNone/>
              <a:defRPr sz="1000"/>
            </a:lvl1pPr>
            <a:lvl2pPr marL="142875" indent="0">
              <a:buNone/>
              <a:defRPr sz="875"/>
            </a:lvl2pPr>
            <a:lvl3pPr marL="285750" indent="0">
              <a:buNone/>
              <a:defRPr sz="750"/>
            </a:lvl3pPr>
            <a:lvl4pPr marL="428625" indent="0">
              <a:buNone/>
              <a:defRPr sz="625"/>
            </a:lvl4pPr>
            <a:lvl5pPr marL="571500" indent="0">
              <a:buNone/>
              <a:defRPr sz="625"/>
            </a:lvl5pPr>
            <a:lvl6pPr marL="714375" indent="0">
              <a:buNone/>
              <a:defRPr sz="625"/>
            </a:lvl6pPr>
            <a:lvl7pPr marL="857250" indent="0">
              <a:buNone/>
              <a:defRPr sz="625"/>
            </a:lvl7pPr>
            <a:lvl8pPr marL="1000125" indent="0">
              <a:buNone/>
              <a:defRPr sz="625"/>
            </a:lvl8pPr>
            <a:lvl9pPr marL="1143000" indent="0">
              <a:buNone/>
              <a:defRPr sz="625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6825" y="1714500"/>
            <a:ext cx="921618" cy="3176323"/>
          </a:xfrm>
        </p:spPr>
        <p:txBody>
          <a:bodyPr/>
          <a:lstStyle>
            <a:lvl1pPr marL="0" indent="0">
              <a:buNone/>
              <a:defRPr sz="500"/>
            </a:lvl1pPr>
            <a:lvl2pPr marL="142875" indent="0">
              <a:buNone/>
              <a:defRPr sz="438"/>
            </a:lvl2pPr>
            <a:lvl3pPr marL="285750" indent="0">
              <a:buNone/>
              <a:defRPr sz="375"/>
            </a:lvl3pPr>
            <a:lvl4pPr marL="428625" indent="0">
              <a:buNone/>
              <a:defRPr sz="313"/>
            </a:lvl4pPr>
            <a:lvl5pPr marL="571500" indent="0">
              <a:buNone/>
              <a:defRPr sz="313"/>
            </a:lvl5pPr>
            <a:lvl6pPr marL="714375" indent="0">
              <a:buNone/>
              <a:defRPr sz="313"/>
            </a:lvl6pPr>
            <a:lvl7pPr marL="857250" indent="0">
              <a:buNone/>
              <a:defRPr sz="313"/>
            </a:lvl7pPr>
            <a:lvl8pPr marL="1000125" indent="0">
              <a:buNone/>
              <a:defRPr sz="313"/>
            </a:lvl8pPr>
            <a:lvl9pPr marL="1143000" indent="0">
              <a:buNone/>
              <a:defRPr sz="313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22/01/26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62412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96453" y="304272"/>
            <a:ext cx="2464594" cy="11046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6453" y="1521354"/>
            <a:ext cx="2464594" cy="36261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96453" y="5296960"/>
            <a:ext cx="642938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661EB74-16D3-4A95-9F5F-E45B88B7A3B0}" type="datetimeFigureOut">
              <a:rPr lang="en-US" smtClean="0"/>
              <a:t>22/01/26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46547" y="5296960"/>
            <a:ext cx="964406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3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018109" y="5296960"/>
            <a:ext cx="642938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3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87849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defTabSz="285750" rtl="0" eaLnBrk="1" latinLnBrk="0" hangingPunct="1">
        <a:lnSpc>
          <a:spcPct val="90000"/>
        </a:lnSpc>
        <a:spcBef>
          <a:spcPct val="0"/>
        </a:spcBef>
        <a:buNone/>
        <a:defRPr sz="137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71438" indent="-71438" algn="l" defTabSz="285750" rtl="0" eaLnBrk="1" latinLnBrk="0" hangingPunct="1">
        <a:lnSpc>
          <a:spcPct val="90000"/>
        </a:lnSpc>
        <a:spcBef>
          <a:spcPts val="313"/>
        </a:spcBef>
        <a:buFont typeface="Arial" panose="020B0604020202020204" pitchFamily="34" charset="0"/>
        <a:buChar char="•"/>
        <a:defRPr sz="875" kern="1200">
          <a:solidFill>
            <a:schemeClr val="tx1"/>
          </a:solidFill>
          <a:latin typeface="+mn-lt"/>
          <a:ea typeface="+mn-ea"/>
          <a:cs typeface="+mn-cs"/>
        </a:defRPr>
      </a:lvl1pPr>
      <a:lvl2pPr marL="214313" indent="-71438" algn="l" defTabSz="285750" rtl="0" eaLnBrk="1" latinLnBrk="0" hangingPunct="1">
        <a:lnSpc>
          <a:spcPct val="90000"/>
        </a:lnSpc>
        <a:spcBef>
          <a:spcPts val="156"/>
        </a:spcBef>
        <a:buFont typeface="Arial" panose="020B0604020202020204" pitchFamily="34" charset="0"/>
        <a:buChar char="•"/>
        <a:defRPr sz="750" kern="1200">
          <a:solidFill>
            <a:schemeClr val="tx1"/>
          </a:solidFill>
          <a:latin typeface="+mn-lt"/>
          <a:ea typeface="+mn-ea"/>
          <a:cs typeface="+mn-cs"/>
        </a:defRPr>
      </a:lvl2pPr>
      <a:lvl3pPr marL="357188" indent="-71438" algn="l" defTabSz="285750" rtl="0" eaLnBrk="1" latinLnBrk="0" hangingPunct="1">
        <a:lnSpc>
          <a:spcPct val="90000"/>
        </a:lnSpc>
        <a:spcBef>
          <a:spcPts val="156"/>
        </a:spcBef>
        <a:buFont typeface="Arial" panose="020B0604020202020204" pitchFamily="34" charset="0"/>
        <a:buChar char="•"/>
        <a:defRPr sz="625" kern="1200">
          <a:solidFill>
            <a:schemeClr val="tx1"/>
          </a:solidFill>
          <a:latin typeface="+mn-lt"/>
          <a:ea typeface="+mn-ea"/>
          <a:cs typeface="+mn-cs"/>
        </a:defRPr>
      </a:lvl3pPr>
      <a:lvl4pPr marL="500063" indent="-71438" algn="l" defTabSz="285750" rtl="0" eaLnBrk="1" latinLnBrk="0" hangingPunct="1">
        <a:lnSpc>
          <a:spcPct val="90000"/>
        </a:lnSpc>
        <a:spcBef>
          <a:spcPts val="156"/>
        </a:spcBef>
        <a:buFont typeface="Arial" panose="020B0604020202020204" pitchFamily="34" charset="0"/>
        <a:buChar char="•"/>
        <a:defRPr sz="563" kern="1200">
          <a:solidFill>
            <a:schemeClr val="tx1"/>
          </a:solidFill>
          <a:latin typeface="+mn-lt"/>
          <a:ea typeface="+mn-ea"/>
          <a:cs typeface="+mn-cs"/>
        </a:defRPr>
      </a:lvl4pPr>
      <a:lvl5pPr marL="642938" indent="-71438" algn="l" defTabSz="285750" rtl="0" eaLnBrk="1" latinLnBrk="0" hangingPunct="1">
        <a:lnSpc>
          <a:spcPct val="90000"/>
        </a:lnSpc>
        <a:spcBef>
          <a:spcPts val="156"/>
        </a:spcBef>
        <a:buFont typeface="Arial" panose="020B0604020202020204" pitchFamily="34" charset="0"/>
        <a:buChar char="•"/>
        <a:defRPr sz="563" kern="1200">
          <a:solidFill>
            <a:schemeClr val="tx1"/>
          </a:solidFill>
          <a:latin typeface="+mn-lt"/>
          <a:ea typeface="+mn-ea"/>
          <a:cs typeface="+mn-cs"/>
        </a:defRPr>
      </a:lvl5pPr>
      <a:lvl6pPr marL="785813" indent="-71438" algn="l" defTabSz="285750" rtl="0" eaLnBrk="1" latinLnBrk="0" hangingPunct="1">
        <a:lnSpc>
          <a:spcPct val="90000"/>
        </a:lnSpc>
        <a:spcBef>
          <a:spcPts val="156"/>
        </a:spcBef>
        <a:buFont typeface="Arial" panose="020B0604020202020204" pitchFamily="34" charset="0"/>
        <a:buChar char="•"/>
        <a:defRPr sz="563" kern="1200">
          <a:solidFill>
            <a:schemeClr val="tx1"/>
          </a:solidFill>
          <a:latin typeface="+mn-lt"/>
          <a:ea typeface="+mn-ea"/>
          <a:cs typeface="+mn-cs"/>
        </a:defRPr>
      </a:lvl6pPr>
      <a:lvl7pPr marL="928688" indent="-71438" algn="l" defTabSz="285750" rtl="0" eaLnBrk="1" latinLnBrk="0" hangingPunct="1">
        <a:lnSpc>
          <a:spcPct val="90000"/>
        </a:lnSpc>
        <a:spcBef>
          <a:spcPts val="156"/>
        </a:spcBef>
        <a:buFont typeface="Arial" panose="020B0604020202020204" pitchFamily="34" charset="0"/>
        <a:buChar char="•"/>
        <a:defRPr sz="563" kern="1200">
          <a:solidFill>
            <a:schemeClr val="tx1"/>
          </a:solidFill>
          <a:latin typeface="+mn-lt"/>
          <a:ea typeface="+mn-ea"/>
          <a:cs typeface="+mn-cs"/>
        </a:defRPr>
      </a:lvl7pPr>
      <a:lvl8pPr marL="1071563" indent="-71438" algn="l" defTabSz="285750" rtl="0" eaLnBrk="1" latinLnBrk="0" hangingPunct="1">
        <a:lnSpc>
          <a:spcPct val="90000"/>
        </a:lnSpc>
        <a:spcBef>
          <a:spcPts val="156"/>
        </a:spcBef>
        <a:buFont typeface="Arial" panose="020B0604020202020204" pitchFamily="34" charset="0"/>
        <a:buChar char="•"/>
        <a:defRPr sz="563" kern="1200">
          <a:solidFill>
            <a:schemeClr val="tx1"/>
          </a:solidFill>
          <a:latin typeface="+mn-lt"/>
          <a:ea typeface="+mn-ea"/>
          <a:cs typeface="+mn-cs"/>
        </a:defRPr>
      </a:lvl8pPr>
      <a:lvl9pPr marL="1214438" indent="-71438" algn="l" defTabSz="285750" rtl="0" eaLnBrk="1" latinLnBrk="0" hangingPunct="1">
        <a:lnSpc>
          <a:spcPct val="90000"/>
        </a:lnSpc>
        <a:spcBef>
          <a:spcPts val="156"/>
        </a:spcBef>
        <a:buFont typeface="Arial" panose="020B0604020202020204" pitchFamily="34" charset="0"/>
        <a:buChar char="•"/>
        <a:defRPr sz="56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85750" rtl="0" eaLnBrk="1" latinLnBrk="0" hangingPunct="1">
        <a:defRPr sz="563" kern="1200">
          <a:solidFill>
            <a:schemeClr val="tx1"/>
          </a:solidFill>
          <a:latin typeface="+mn-lt"/>
          <a:ea typeface="+mn-ea"/>
          <a:cs typeface="+mn-cs"/>
        </a:defRPr>
      </a:lvl1pPr>
      <a:lvl2pPr marL="142875" algn="l" defTabSz="285750" rtl="0" eaLnBrk="1" latinLnBrk="0" hangingPunct="1">
        <a:defRPr sz="563" kern="1200">
          <a:solidFill>
            <a:schemeClr val="tx1"/>
          </a:solidFill>
          <a:latin typeface="+mn-lt"/>
          <a:ea typeface="+mn-ea"/>
          <a:cs typeface="+mn-cs"/>
        </a:defRPr>
      </a:lvl2pPr>
      <a:lvl3pPr marL="285750" algn="l" defTabSz="285750" rtl="0" eaLnBrk="1" latinLnBrk="0" hangingPunct="1">
        <a:defRPr sz="563" kern="1200">
          <a:solidFill>
            <a:schemeClr val="tx1"/>
          </a:solidFill>
          <a:latin typeface="+mn-lt"/>
          <a:ea typeface="+mn-ea"/>
          <a:cs typeface="+mn-cs"/>
        </a:defRPr>
      </a:lvl3pPr>
      <a:lvl4pPr marL="428625" algn="l" defTabSz="285750" rtl="0" eaLnBrk="1" latinLnBrk="0" hangingPunct="1">
        <a:defRPr sz="563" kern="1200">
          <a:solidFill>
            <a:schemeClr val="tx1"/>
          </a:solidFill>
          <a:latin typeface="+mn-lt"/>
          <a:ea typeface="+mn-ea"/>
          <a:cs typeface="+mn-cs"/>
        </a:defRPr>
      </a:lvl4pPr>
      <a:lvl5pPr marL="571500" algn="l" defTabSz="285750" rtl="0" eaLnBrk="1" latinLnBrk="0" hangingPunct="1">
        <a:defRPr sz="563" kern="1200">
          <a:solidFill>
            <a:schemeClr val="tx1"/>
          </a:solidFill>
          <a:latin typeface="+mn-lt"/>
          <a:ea typeface="+mn-ea"/>
          <a:cs typeface="+mn-cs"/>
        </a:defRPr>
      </a:lvl5pPr>
      <a:lvl6pPr marL="714375" algn="l" defTabSz="285750" rtl="0" eaLnBrk="1" latinLnBrk="0" hangingPunct="1">
        <a:defRPr sz="563" kern="1200">
          <a:solidFill>
            <a:schemeClr val="tx1"/>
          </a:solidFill>
          <a:latin typeface="+mn-lt"/>
          <a:ea typeface="+mn-ea"/>
          <a:cs typeface="+mn-cs"/>
        </a:defRPr>
      </a:lvl6pPr>
      <a:lvl7pPr marL="857250" algn="l" defTabSz="285750" rtl="0" eaLnBrk="1" latinLnBrk="0" hangingPunct="1">
        <a:defRPr sz="563" kern="1200">
          <a:solidFill>
            <a:schemeClr val="tx1"/>
          </a:solidFill>
          <a:latin typeface="+mn-lt"/>
          <a:ea typeface="+mn-ea"/>
          <a:cs typeface="+mn-cs"/>
        </a:defRPr>
      </a:lvl7pPr>
      <a:lvl8pPr marL="1000125" algn="l" defTabSz="285750" rtl="0" eaLnBrk="1" latinLnBrk="0" hangingPunct="1">
        <a:defRPr sz="563" kern="1200">
          <a:solidFill>
            <a:schemeClr val="tx1"/>
          </a:solidFill>
          <a:latin typeface="+mn-lt"/>
          <a:ea typeface="+mn-ea"/>
          <a:cs typeface="+mn-cs"/>
        </a:defRPr>
      </a:lvl8pPr>
      <a:lvl9pPr marL="1143000" algn="l" defTabSz="285750" rtl="0" eaLnBrk="1" latinLnBrk="0" hangingPunct="1">
        <a:defRPr sz="56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6628210-DC71-0478-1A74-59B4C61B0DEF}"/>
              </a:ext>
            </a:extLst>
          </p:cNvPr>
          <p:cNvSpPr txBox="1"/>
          <p:nvPr/>
        </p:nvSpPr>
        <p:spPr>
          <a:xfrm>
            <a:off x="130272" y="1243092"/>
            <a:ext cx="2414075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/>
              <a:t>ADIPEC 2026 Editable exhibitor banner –300 </a:t>
            </a:r>
            <a:r>
              <a:rPr lang="en-US" sz="1400" b="1" dirty="0" err="1"/>
              <a:t>px</a:t>
            </a:r>
            <a:r>
              <a:rPr lang="en-US" sz="1400" b="1" dirty="0"/>
              <a:t> x 600 </a:t>
            </a:r>
            <a:r>
              <a:rPr lang="en-US" sz="1400" b="1" dirty="0" err="1"/>
              <a:t>px</a:t>
            </a:r>
            <a:endParaRPr lang="en-US" sz="1400" b="1" dirty="0"/>
          </a:p>
          <a:p>
            <a:endParaRPr lang="en-US" sz="1400" b="1" dirty="0"/>
          </a:p>
          <a:p>
            <a:r>
              <a:rPr lang="en-US" sz="1400" dirty="0">
                <a:solidFill>
                  <a:srgbClr val="FF0000"/>
                </a:solidFill>
                <a:effectLst/>
                <a:latin typeface="Aptos" panose="020B0004020202020204" pitchFamily="34" charset="0"/>
                <a:ea typeface="Times New Roman" panose="02020603050405020304" pitchFamily="18" charset="0"/>
                <a:cs typeface="Aptos" panose="020B0004020202020204" pitchFamily="34" charset="0"/>
              </a:rPr>
              <a:t>Please note: The image in the PPT might look blurry until you save it as an image, then it will show in the correct banner size.</a:t>
            </a:r>
            <a:endParaRPr lang="en-US" sz="1400" dirty="0">
              <a:solidFill>
                <a:srgbClr val="FF0000"/>
              </a:solidFill>
            </a:endParaRPr>
          </a:p>
          <a:p>
            <a:endParaRPr lang="en-US" sz="1400" dirty="0"/>
          </a:p>
          <a:p>
            <a:r>
              <a:rPr lang="en-US" sz="1400" b="1" dirty="0"/>
              <a:t>To edit your banner:</a:t>
            </a:r>
          </a:p>
          <a:p>
            <a:r>
              <a:rPr lang="en-US" sz="1400" dirty="0"/>
              <a:t>Please insert your stand number and logo in the white spaces of the next slide.</a:t>
            </a:r>
          </a:p>
          <a:p>
            <a:endParaRPr lang="en-US" sz="1400" dirty="0"/>
          </a:p>
          <a:p>
            <a:r>
              <a:rPr lang="en-US" sz="1400" b="1" dirty="0"/>
              <a:t>To save your banner:</a:t>
            </a:r>
          </a:p>
          <a:p>
            <a:pPr marL="35265" indent="-35265">
              <a:buFont typeface="Arial" panose="020B0604020202020204" pitchFamily="34" charset="0"/>
              <a:buChar char="•"/>
            </a:pPr>
            <a:r>
              <a:rPr lang="en-US" sz="1400" dirty="0"/>
              <a:t>Click on ‘File’ &gt; ‘Save as’</a:t>
            </a:r>
          </a:p>
          <a:p>
            <a:pPr marL="35265" indent="-35265">
              <a:buFont typeface="Arial" panose="020B0604020202020204" pitchFamily="34" charset="0"/>
              <a:buChar char="•"/>
            </a:pPr>
            <a:r>
              <a:rPr lang="en-US" sz="1400" dirty="0"/>
              <a:t>Choose your file destination</a:t>
            </a:r>
          </a:p>
          <a:p>
            <a:pPr marL="35265" indent="-35265">
              <a:buFont typeface="Arial" panose="020B0604020202020204" pitchFamily="34" charset="0"/>
              <a:buChar char="•"/>
            </a:pPr>
            <a:r>
              <a:rPr lang="en-US" sz="1400" dirty="0"/>
              <a:t>Under ‘Save as file type’ choose JPEG or PNG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7E806E6F-5904-2A1B-9C01-5C455CF3768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4250" y="228576"/>
            <a:ext cx="2083283" cy="8564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092101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66D79254-FFF4-B559-682D-835B3E974B5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857500" cy="57150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0F4BC15F-D93C-7DC5-1488-30703C26FE19}"/>
              </a:ext>
            </a:extLst>
          </p:cNvPr>
          <p:cNvSpPr txBox="1"/>
          <p:nvPr/>
        </p:nvSpPr>
        <p:spPr>
          <a:xfrm>
            <a:off x="318105" y="3666495"/>
            <a:ext cx="1296912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100" b="1" dirty="0">
                <a:solidFill>
                  <a:srgbClr val="1F325E"/>
                </a:solidFill>
                <a:latin typeface="Helvetica" pitchFamily="2" charset="0"/>
              </a:rPr>
              <a:t>INSERT LOGO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5B9A20E-58D2-6A90-B415-ED975053CB9C}"/>
              </a:ext>
            </a:extLst>
          </p:cNvPr>
          <p:cNvSpPr txBox="1"/>
          <p:nvPr/>
        </p:nvSpPr>
        <p:spPr>
          <a:xfrm>
            <a:off x="172206" y="2629758"/>
            <a:ext cx="1758799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100" b="1" dirty="0">
                <a:solidFill>
                  <a:schemeClr val="bg1"/>
                </a:solidFill>
                <a:latin typeface="Helvetica" pitchFamily="2" charset="0"/>
              </a:rPr>
              <a:t>INSERT STAND No</a:t>
            </a:r>
          </a:p>
        </p:txBody>
      </p:sp>
    </p:spTree>
    <p:extLst>
      <p:ext uri="{BB962C8B-B14F-4D97-AF65-F5344CB8AC3E}">
        <p14:creationId xmlns:p14="http://schemas.microsoft.com/office/powerpoint/2010/main" val="229916437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48A5690E-542B-4E5E-A300-181ECDC0468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857500" cy="57150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67DF8D2E-63BB-6A62-E13A-6EFD31CCB857}"/>
              </a:ext>
            </a:extLst>
          </p:cNvPr>
          <p:cNvSpPr txBox="1"/>
          <p:nvPr/>
        </p:nvSpPr>
        <p:spPr>
          <a:xfrm>
            <a:off x="172206" y="2629758"/>
            <a:ext cx="1758799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100" b="1" dirty="0">
                <a:solidFill>
                  <a:schemeClr val="bg1"/>
                </a:solidFill>
                <a:latin typeface="Helvetica" pitchFamily="2" charset="0"/>
              </a:rPr>
              <a:t>INSERT STAND No</a:t>
            </a:r>
          </a:p>
        </p:txBody>
      </p:sp>
    </p:spTree>
    <p:extLst>
      <p:ext uri="{BB962C8B-B14F-4D97-AF65-F5344CB8AC3E}">
        <p14:creationId xmlns:p14="http://schemas.microsoft.com/office/powerpoint/2010/main" val="313954270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2013 - 2022 Theme">
  <a:themeElements>
    <a:clrScheme name="Office 2013 - 2022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2013 - 2022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13 - 2022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116</TotalTime>
  <Words>99</Words>
  <Application>Microsoft Office PowerPoint</Application>
  <PresentationFormat>Custom</PresentationFormat>
  <Paragraphs>14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9" baseType="lpstr">
      <vt:lpstr>Aptos</vt:lpstr>
      <vt:lpstr>Arial</vt:lpstr>
      <vt:lpstr>Calibri</vt:lpstr>
      <vt:lpstr>Calibri Light</vt:lpstr>
      <vt:lpstr>Helvetica</vt:lpstr>
      <vt:lpstr>Office 2013 - 2022 Theme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Matthew Cunliffe</dc:creator>
  <cp:lastModifiedBy>Yash Ajay</cp:lastModifiedBy>
  <cp:revision>8</cp:revision>
  <dcterms:created xsi:type="dcterms:W3CDTF">2024-02-26T05:00:44Z</dcterms:created>
  <dcterms:modified xsi:type="dcterms:W3CDTF">2026-01-22T08:50:23Z</dcterms:modified>
</cp:coreProperties>
</file>