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61" r:id="rId3"/>
    <p:sldId id="260" r:id="rId4"/>
  </p:sldIdLst>
  <p:sldSz cx="2381250" cy="23812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89" autoAdjust="0"/>
    <p:restoredTop sz="94660"/>
  </p:normalViewPr>
  <p:slideViewPr>
    <p:cSldViewPr snapToGrid="0">
      <p:cViewPr varScale="1">
        <p:scale>
          <a:sx n="175" d="100"/>
          <a:sy n="175" d="100"/>
        </p:scale>
        <p:origin x="2164" y="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8594" y="389709"/>
            <a:ext cx="2024063" cy="829028"/>
          </a:xfrm>
        </p:spPr>
        <p:txBody>
          <a:bodyPr anchor="b"/>
          <a:lstStyle>
            <a:lvl1pPr algn="ctr">
              <a:defRPr sz="156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7656" y="1250708"/>
            <a:ext cx="1785938" cy="574917"/>
          </a:xfrm>
        </p:spPr>
        <p:txBody>
          <a:bodyPr/>
          <a:lstStyle>
            <a:lvl1pPr marL="0" indent="0" algn="ctr">
              <a:buNone/>
              <a:defRPr sz="625"/>
            </a:lvl1pPr>
            <a:lvl2pPr marL="119055" indent="0" algn="ctr">
              <a:buNone/>
              <a:defRPr sz="521"/>
            </a:lvl2pPr>
            <a:lvl3pPr marL="238110" indent="0" algn="ctr">
              <a:buNone/>
              <a:defRPr sz="469"/>
            </a:lvl3pPr>
            <a:lvl4pPr marL="357165" indent="0" algn="ctr">
              <a:buNone/>
              <a:defRPr sz="417"/>
            </a:lvl4pPr>
            <a:lvl5pPr marL="476220" indent="0" algn="ctr">
              <a:buNone/>
              <a:defRPr sz="417"/>
            </a:lvl5pPr>
            <a:lvl6pPr marL="595274" indent="0" algn="ctr">
              <a:buNone/>
              <a:defRPr sz="417"/>
            </a:lvl6pPr>
            <a:lvl7pPr marL="714329" indent="0" algn="ctr">
              <a:buNone/>
              <a:defRPr sz="417"/>
            </a:lvl7pPr>
            <a:lvl8pPr marL="833384" indent="0" algn="ctr">
              <a:buNone/>
              <a:defRPr sz="417"/>
            </a:lvl8pPr>
            <a:lvl9pPr marL="952439" indent="0" algn="ctr">
              <a:buNone/>
              <a:defRPr sz="41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338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78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04082" y="126780"/>
            <a:ext cx="513457" cy="201799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3711" y="126780"/>
            <a:ext cx="1510605" cy="20179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49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45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471" y="593659"/>
            <a:ext cx="2053828" cy="990534"/>
          </a:xfrm>
        </p:spPr>
        <p:txBody>
          <a:bodyPr anchor="b"/>
          <a:lstStyle>
            <a:lvl1pPr>
              <a:defRPr sz="156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471" y="1593564"/>
            <a:ext cx="2053828" cy="520898"/>
          </a:xfrm>
        </p:spPr>
        <p:txBody>
          <a:bodyPr/>
          <a:lstStyle>
            <a:lvl1pPr marL="0" indent="0">
              <a:buNone/>
              <a:defRPr sz="625">
                <a:solidFill>
                  <a:schemeClr val="tx1"/>
                </a:solidFill>
              </a:defRPr>
            </a:lvl1pPr>
            <a:lvl2pPr marL="119055" indent="0">
              <a:buNone/>
              <a:defRPr sz="521">
                <a:solidFill>
                  <a:schemeClr val="tx1">
                    <a:tint val="75000"/>
                  </a:schemeClr>
                </a:solidFill>
              </a:defRPr>
            </a:lvl2pPr>
            <a:lvl3pPr marL="238110" indent="0">
              <a:buNone/>
              <a:defRPr sz="469">
                <a:solidFill>
                  <a:schemeClr val="tx1">
                    <a:tint val="75000"/>
                  </a:schemeClr>
                </a:solidFill>
              </a:defRPr>
            </a:lvl3pPr>
            <a:lvl4pPr marL="357165" indent="0">
              <a:buNone/>
              <a:defRPr sz="417">
                <a:solidFill>
                  <a:schemeClr val="tx1">
                    <a:tint val="75000"/>
                  </a:schemeClr>
                </a:solidFill>
              </a:defRPr>
            </a:lvl4pPr>
            <a:lvl5pPr marL="476220" indent="0">
              <a:buNone/>
              <a:defRPr sz="417">
                <a:solidFill>
                  <a:schemeClr val="tx1">
                    <a:tint val="75000"/>
                  </a:schemeClr>
                </a:solidFill>
              </a:defRPr>
            </a:lvl5pPr>
            <a:lvl6pPr marL="595274" indent="0">
              <a:buNone/>
              <a:defRPr sz="417">
                <a:solidFill>
                  <a:schemeClr val="tx1">
                    <a:tint val="75000"/>
                  </a:schemeClr>
                </a:solidFill>
              </a:defRPr>
            </a:lvl6pPr>
            <a:lvl7pPr marL="714329" indent="0">
              <a:buNone/>
              <a:defRPr sz="417">
                <a:solidFill>
                  <a:schemeClr val="tx1">
                    <a:tint val="75000"/>
                  </a:schemeClr>
                </a:solidFill>
              </a:defRPr>
            </a:lvl7pPr>
            <a:lvl8pPr marL="833384" indent="0">
              <a:buNone/>
              <a:defRPr sz="417">
                <a:solidFill>
                  <a:schemeClr val="tx1">
                    <a:tint val="75000"/>
                  </a:schemeClr>
                </a:solidFill>
              </a:defRPr>
            </a:lvl8pPr>
            <a:lvl9pPr marL="952439" indent="0">
              <a:buNone/>
              <a:defRPr sz="41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493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711" y="633898"/>
            <a:ext cx="1012031" cy="1510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5508" y="633898"/>
            <a:ext cx="1012031" cy="1510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413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021" y="126780"/>
            <a:ext cx="2053828" cy="46026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021" y="583737"/>
            <a:ext cx="1007380" cy="286081"/>
          </a:xfrm>
        </p:spPr>
        <p:txBody>
          <a:bodyPr anchor="b"/>
          <a:lstStyle>
            <a:lvl1pPr marL="0" indent="0">
              <a:buNone/>
              <a:defRPr sz="625" b="1"/>
            </a:lvl1pPr>
            <a:lvl2pPr marL="119055" indent="0">
              <a:buNone/>
              <a:defRPr sz="521" b="1"/>
            </a:lvl2pPr>
            <a:lvl3pPr marL="238110" indent="0">
              <a:buNone/>
              <a:defRPr sz="469" b="1"/>
            </a:lvl3pPr>
            <a:lvl4pPr marL="357165" indent="0">
              <a:buNone/>
              <a:defRPr sz="417" b="1"/>
            </a:lvl4pPr>
            <a:lvl5pPr marL="476220" indent="0">
              <a:buNone/>
              <a:defRPr sz="417" b="1"/>
            </a:lvl5pPr>
            <a:lvl6pPr marL="595274" indent="0">
              <a:buNone/>
              <a:defRPr sz="417" b="1"/>
            </a:lvl6pPr>
            <a:lvl7pPr marL="714329" indent="0">
              <a:buNone/>
              <a:defRPr sz="417" b="1"/>
            </a:lvl7pPr>
            <a:lvl8pPr marL="833384" indent="0">
              <a:buNone/>
              <a:defRPr sz="417" b="1"/>
            </a:lvl8pPr>
            <a:lvl9pPr marL="952439" indent="0">
              <a:buNone/>
              <a:defRPr sz="41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021" y="869818"/>
            <a:ext cx="1007380" cy="1279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05508" y="583737"/>
            <a:ext cx="1012341" cy="286081"/>
          </a:xfrm>
        </p:spPr>
        <p:txBody>
          <a:bodyPr anchor="b"/>
          <a:lstStyle>
            <a:lvl1pPr marL="0" indent="0">
              <a:buNone/>
              <a:defRPr sz="625" b="1"/>
            </a:lvl1pPr>
            <a:lvl2pPr marL="119055" indent="0">
              <a:buNone/>
              <a:defRPr sz="521" b="1"/>
            </a:lvl2pPr>
            <a:lvl3pPr marL="238110" indent="0">
              <a:buNone/>
              <a:defRPr sz="469" b="1"/>
            </a:lvl3pPr>
            <a:lvl4pPr marL="357165" indent="0">
              <a:buNone/>
              <a:defRPr sz="417" b="1"/>
            </a:lvl4pPr>
            <a:lvl5pPr marL="476220" indent="0">
              <a:buNone/>
              <a:defRPr sz="417" b="1"/>
            </a:lvl5pPr>
            <a:lvl6pPr marL="595274" indent="0">
              <a:buNone/>
              <a:defRPr sz="417" b="1"/>
            </a:lvl6pPr>
            <a:lvl7pPr marL="714329" indent="0">
              <a:buNone/>
              <a:defRPr sz="417" b="1"/>
            </a:lvl7pPr>
            <a:lvl8pPr marL="833384" indent="0">
              <a:buNone/>
              <a:defRPr sz="417" b="1"/>
            </a:lvl8pPr>
            <a:lvl9pPr marL="952439" indent="0">
              <a:buNone/>
              <a:defRPr sz="41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05508" y="869818"/>
            <a:ext cx="1012341" cy="1279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337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498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366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021" y="158750"/>
            <a:ext cx="768015" cy="555625"/>
          </a:xfrm>
        </p:spPr>
        <p:txBody>
          <a:bodyPr anchor="b"/>
          <a:lstStyle>
            <a:lvl1pPr>
              <a:defRPr sz="8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2341" y="342856"/>
            <a:ext cx="1205508" cy="1692231"/>
          </a:xfrm>
        </p:spPr>
        <p:txBody>
          <a:bodyPr/>
          <a:lstStyle>
            <a:lvl1pPr>
              <a:defRPr sz="833"/>
            </a:lvl1pPr>
            <a:lvl2pPr>
              <a:defRPr sz="729"/>
            </a:lvl2pPr>
            <a:lvl3pPr>
              <a:defRPr sz="625"/>
            </a:lvl3pPr>
            <a:lvl4pPr>
              <a:defRPr sz="521"/>
            </a:lvl4pPr>
            <a:lvl5pPr>
              <a:defRPr sz="521"/>
            </a:lvl5pPr>
            <a:lvl6pPr>
              <a:defRPr sz="521"/>
            </a:lvl6pPr>
            <a:lvl7pPr>
              <a:defRPr sz="521"/>
            </a:lvl7pPr>
            <a:lvl8pPr>
              <a:defRPr sz="521"/>
            </a:lvl8pPr>
            <a:lvl9pPr>
              <a:defRPr sz="52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021" y="714375"/>
            <a:ext cx="768015" cy="1323468"/>
          </a:xfrm>
        </p:spPr>
        <p:txBody>
          <a:bodyPr/>
          <a:lstStyle>
            <a:lvl1pPr marL="0" indent="0">
              <a:buNone/>
              <a:defRPr sz="417"/>
            </a:lvl1pPr>
            <a:lvl2pPr marL="119055" indent="0">
              <a:buNone/>
              <a:defRPr sz="365"/>
            </a:lvl2pPr>
            <a:lvl3pPr marL="238110" indent="0">
              <a:buNone/>
              <a:defRPr sz="312"/>
            </a:lvl3pPr>
            <a:lvl4pPr marL="357165" indent="0">
              <a:buNone/>
              <a:defRPr sz="260"/>
            </a:lvl4pPr>
            <a:lvl5pPr marL="476220" indent="0">
              <a:buNone/>
              <a:defRPr sz="260"/>
            </a:lvl5pPr>
            <a:lvl6pPr marL="595274" indent="0">
              <a:buNone/>
              <a:defRPr sz="260"/>
            </a:lvl6pPr>
            <a:lvl7pPr marL="714329" indent="0">
              <a:buNone/>
              <a:defRPr sz="260"/>
            </a:lvl7pPr>
            <a:lvl8pPr marL="833384" indent="0">
              <a:buNone/>
              <a:defRPr sz="260"/>
            </a:lvl8pPr>
            <a:lvl9pPr marL="952439" indent="0">
              <a:buNone/>
              <a:defRPr sz="26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956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021" y="158750"/>
            <a:ext cx="768015" cy="555625"/>
          </a:xfrm>
        </p:spPr>
        <p:txBody>
          <a:bodyPr anchor="b"/>
          <a:lstStyle>
            <a:lvl1pPr>
              <a:defRPr sz="8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12341" y="342856"/>
            <a:ext cx="1205508" cy="1692231"/>
          </a:xfrm>
        </p:spPr>
        <p:txBody>
          <a:bodyPr anchor="t"/>
          <a:lstStyle>
            <a:lvl1pPr marL="0" indent="0">
              <a:buNone/>
              <a:defRPr sz="833"/>
            </a:lvl1pPr>
            <a:lvl2pPr marL="119055" indent="0">
              <a:buNone/>
              <a:defRPr sz="729"/>
            </a:lvl2pPr>
            <a:lvl3pPr marL="238110" indent="0">
              <a:buNone/>
              <a:defRPr sz="625"/>
            </a:lvl3pPr>
            <a:lvl4pPr marL="357165" indent="0">
              <a:buNone/>
              <a:defRPr sz="521"/>
            </a:lvl4pPr>
            <a:lvl5pPr marL="476220" indent="0">
              <a:buNone/>
              <a:defRPr sz="521"/>
            </a:lvl5pPr>
            <a:lvl6pPr marL="595274" indent="0">
              <a:buNone/>
              <a:defRPr sz="521"/>
            </a:lvl6pPr>
            <a:lvl7pPr marL="714329" indent="0">
              <a:buNone/>
              <a:defRPr sz="521"/>
            </a:lvl7pPr>
            <a:lvl8pPr marL="833384" indent="0">
              <a:buNone/>
              <a:defRPr sz="521"/>
            </a:lvl8pPr>
            <a:lvl9pPr marL="952439" indent="0">
              <a:buNone/>
              <a:defRPr sz="521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021" y="714375"/>
            <a:ext cx="768015" cy="1323468"/>
          </a:xfrm>
        </p:spPr>
        <p:txBody>
          <a:bodyPr/>
          <a:lstStyle>
            <a:lvl1pPr marL="0" indent="0">
              <a:buNone/>
              <a:defRPr sz="417"/>
            </a:lvl1pPr>
            <a:lvl2pPr marL="119055" indent="0">
              <a:buNone/>
              <a:defRPr sz="365"/>
            </a:lvl2pPr>
            <a:lvl3pPr marL="238110" indent="0">
              <a:buNone/>
              <a:defRPr sz="312"/>
            </a:lvl3pPr>
            <a:lvl4pPr marL="357165" indent="0">
              <a:buNone/>
              <a:defRPr sz="260"/>
            </a:lvl4pPr>
            <a:lvl5pPr marL="476220" indent="0">
              <a:buNone/>
              <a:defRPr sz="260"/>
            </a:lvl5pPr>
            <a:lvl6pPr marL="595274" indent="0">
              <a:buNone/>
              <a:defRPr sz="260"/>
            </a:lvl6pPr>
            <a:lvl7pPr marL="714329" indent="0">
              <a:buNone/>
              <a:defRPr sz="260"/>
            </a:lvl7pPr>
            <a:lvl8pPr marL="833384" indent="0">
              <a:buNone/>
              <a:defRPr sz="260"/>
            </a:lvl8pPr>
            <a:lvl9pPr marL="952439" indent="0">
              <a:buNone/>
              <a:defRPr sz="26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489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3711" y="126780"/>
            <a:ext cx="2053828" cy="4602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3711" y="633898"/>
            <a:ext cx="2053828" cy="15108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3711" y="2207066"/>
            <a:ext cx="535781" cy="126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1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8789" y="2207066"/>
            <a:ext cx="803672" cy="126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1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81758" y="2207066"/>
            <a:ext cx="535781" cy="126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1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644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238110" rtl="0" eaLnBrk="1" latinLnBrk="0" hangingPunct="1">
        <a:lnSpc>
          <a:spcPct val="90000"/>
        </a:lnSpc>
        <a:spcBef>
          <a:spcPct val="0"/>
        </a:spcBef>
        <a:buNone/>
        <a:defRPr sz="114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9527" indent="-59527" algn="l" defTabSz="238110" rtl="0" eaLnBrk="1" latinLnBrk="0" hangingPunct="1">
        <a:lnSpc>
          <a:spcPct val="90000"/>
        </a:lnSpc>
        <a:spcBef>
          <a:spcPts val="260"/>
        </a:spcBef>
        <a:buFont typeface="Arial" panose="020B0604020202020204" pitchFamily="34" charset="0"/>
        <a:buChar char="•"/>
        <a:defRPr sz="729" kern="1200">
          <a:solidFill>
            <a:schemeClr val="tx1"/>
          </a:solidFill>
          <a:latin typeface="+mn-lt"/>
          <a:ea typeface="+mn-ea"/>
          <a:cs typeface="+mn-cs"/>
        </a:defRPr>
      </a:lvl1pPr>
      <a:lvl2pPr marL="178582" indent="-59527" algn="l" defTabSz="238110" rtl="0" eaLnBrk="1" latinLnBrk="0" hangingPunct="1">
        <a:lnSpc>
          <a:spcPct val="90000"/>
        </a:lnSpc>
        <a:spcBef>
          <a:spcPts val="130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2pPr>
      <a:lvl3pPr marL="297637" indent="-59527" algn="l" defTabSz="238110" rtl="0" eaLnBrk="1" latinLnBrk="0" hangingPunct="1">
        <a:lnSpc>
          <a:spcPct val="90000"/>
        </a:lnSpc>
        <a:spcBef>
          <a:spcPts val="130"/>
        </a:spcBef>
        <a:buFont typeface="Arial" panose="020B0604020202020204" pitchFamily="34" charset="0"/>
        <a:buChar char="•"/>
        <a:defRPr sz="521" kern="1200">
          <a:solidFill>
            <a:schemeClr val="tx1"/>
          </a:solidFill>
          <a:latin typeface="+mn-lt"/>
          <a:ea typeface="+mn-ea"/>
          <a:cs typeface="+mn-cs"/>
        </a:defRPr>
      </a:lvl3pPr>
      <a:lvl4pPr marL="416692" indent="-59527" algn="l" defTabSz="238110" rtl="0" eaLnBrk="1" latinLnBrk="0" hangingPunct="1">
        <a:lnSpc>
          <a:spcPct val="90000"/>
        </a:lnSpc>
        <a:spcBef>
          <a:spcPts val="130"/>
        </a:spcBef>
        <a:buFont typeface="Arial" panose="020B0604020202020204" pitchFamily="34" charset="0"/>
        <a:buChar char="•"/>
        <a:defRPr sz="469" kern="1200">
          <a:solidFill>
            <a:schemeClr val="tx1"/>
          </a:solidFill>
          <a:latin typeface="+mn-lt"/>
          <a:ea typeface="+mn-ea"/>
          <a:cs typeface="+mn-cs"/>
        </a:defRPr>
      </a:lvl4pPr>
      <a:lvl5pPr marL="535747" indent="-59527" algn="l" defTabSz="238110" rtl="0" eaLnBrk="1" latinLnBrk="0" hangingPunct="1">
        <a:lnSpc>
          <a:spcPct val="90000"/>
        </a:lnSpc>
        <a:spcBef>
          <a:spcPts val="130"/>
        </a:spcBef>
        <a:buFont typeface="Arial" panose="020B0604020202020204" pitchFamily="34" charset="0"/>
        <a:buChar char="•"/>
        <a:defRPr sz="469" kern="1200">
          <a:solidFill>
            <a:schemeClr val="tx1"/>
          </a:solidFill>
          <a:latin typeface="+mn-lt"/>
          <a:ea typeface="+mn-ea"/>
          <a:cs typeface="+mn-cs"/>
        </a:defRPr>
      </a:lvl5pPr>
      <a:lvl6pPr marL="654802" indent="-59527" algn="l" defTabSz="238110" rtl="0" eaLnBrk="1" latinLnBrk="0" hangingPunct="1">
        <a:lnSpc>
          <a:spcPct val="90000"/>
        </a:lnSpc>
        <a:spcBef>
          <a:spcPts val="130"/>
        </a:spcBef>
        <a:buFont typeface="Arial" panose="020B0604020202020204" pitchFamily="34" charset="0"/>
        <a:buChar char="•"/>
        <a:defRPr sz="469" kern="1200">
          <a:solidFill>
            <a:schemeClr val="tx1"/>
          </a:solidFill>
          <a:latin typeface="+mn-lt"/>
          <a:ea typeface="+mn-ea"/>
          <a:cs typeface="+mn-cs"/>
        </a:defRPr>
      </a:lvl6pPr>
      <a:lvl7pPr marL="773857" indent="-59527" algn="l" defTabSz="238110" rtl="0" eaLnBrk="1" latinLnBrk="0" hangingPunct="1">
        <a:lnSpc>
          <a:spcPct val="90000"/>
        </a:lnSpc>
        <a:spcBef>
          <a:spcPts val="130"/>
        </a:spcBef>
        <a:buFont typeface="Arial" panose="020B0604020202020204" pitchFamily="34" charset="0"/>
        <a:buChar char="•"/>
        <a:defRPr sz="469" kern="1200">
          <a:solidFill>
            <a:schemeClr val="tx1"/>
          </a:solidFill>
          <a:latin typeface="+mn-lt"/>
          <a:ea typeface="+mn-ea"/>
          <a:cs typeface="+mn-cs"/>
        </a:defRPr>
      </a:lvl7pPr>
      <a:lvl8pPr marL="892912" indent="-59527" algn="l" defTabSz="238110" rtl="0" eaLnBrk="1" latinLnBrk="0" hangingPunct="1">
        <a:lnSpc>
          <a:spcPct val="90000"/>
        </a:lnSpc>
        <a:spcBef>
          <a:spcPts val="130"/>
        </a:spcBef>
        <a:buFont typeface="Arial" panose="020B0604020202020204" pitchFamily="34" charset="0"/>
        <a:buChar char="•"/>
        <a:defRPr sz="469" kern="1200">
          <a:solidFill>
            <a:schemeClr val="tx1"/>
          </a:solidFill>
          <a:latin typeface="+mn-lt"/>
          <a:ea typeface="+mn-ea"/>
          <a:cs typeface="+mn-cs"/>
        </a:defRPr>
      </a:lvl8pPr>
      <a:lvl9pPr marL="1011966" indent="-59527" algn="l" defTabSz="238110" rtl="0" eaLnBrk="1" latinLnBrk="0" hangingPunct="1">
        <a:lnSpc>
          <a:spcPct val="90000"/>
        </a:lnSpc>
        <a:spcBef>
          <a:spcPts val="130"/>
        </a:spcBef>
        <a:buFont typeface="Arial" panose="020B0604020202020204" pitchFamily="34" charset="0"/>
        <a:buChar char="•"/>
        <a:defRPr sz="46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38110" rtl="0" eaLnBrk="1" latinLnBrk="0" hangingPunct="1">
        <a:defRPr sz="469" kern="1200">
          <a:solidFill>
            <a:schemeClr val="tx1"/>
          </a:solidFill>
          <a:latin typeface="+mn-lt"/>
          <a:ea typeface="+mn-ea"/>
          <a:cs typeface="+mn-cs"/>
        </a:defRPr>
      </a:lvl1pPr>
      <a:lvl2pPr marL="119055" algn="l" defTabSz="238110" rtl="0" eaLnBrk="1" latinLnBrk="0" hangingPunct="1">
        <a:defRPr sz="469" kern="1200">
          <a:solidFill>
            <a:schemeClr val="tx1"/>
          </a:solidFill>
          <a:latin typeface="+mn-lt"/>
          <a:ea typeface="+mn-ea"/>
          <a:cs typeface="+mn-cs"/>
        </a:defRPr>
      </a:lvl2pPr>
      <a:lvl3pPr marL="238110" algn="l" defTabSz="238110" rtl="0" eaLnBrk="1" latinLnBrk="0" hangingPunct="1">
        <a:defRPr sz="469" kern="1200">
          <a:solidFill>
            <a:schemeClr val="tx1"/>
          </a:solidFill>
          <a:latin typeface="+mn-lt"/>
          <a:ea typeface="+mn-ea"/>
          <a:cs typeface="+mn-cs"/>
        </a:defRPr>
      </a:lvl3pPr>
      <a:lvl4pPr marL="357165" algn="l" defTabSz="238110" rtl="0" eaLnBrk="1" latinLnBrk="0" hangingPunct="1">
        <a:defRPr sz="469" kern="1200">
          <a:solidFill>
            <a:schemeClr val="tx1"/>
          </a:solidFill>
          <a:latin typeface="+mn-lt"/>
          <a:ea typeface="+mn-ea"/>
          <a:cs typeface="+mn-cs"/>
        </a:defRPr>
      </a:lvl4pPr>
      <a:lvl5pPr marL="476220" algn="l" defTabSz="238110" rtl="0" eaLnBrk="1" latinLnBrk="0" hangingPunct="1">
        <a:defRPr sz="469" kern="1200">
          <a:solidFill>
            <a:schemeClr val="tx1"/>
          </a:solidFill>
          <a:latin typeface="+mn-lt"/>
          <a:ea typeface="+mn-ea"/>
          <a:cs typeface="+mn-cs"/>
        </a:defRPr>
      </a:lvl5pPr>
      <a:lvl6pPr marL="595274" algn="l" defTabSz="238110" rtl="0" eaLnBrk="1" latinLnBrk="0" hangingPunct="1">
        <a:defRPr sz="469" kern="1200">
          <a:solidFill>
            <a:schemeClr val="tx1"/>
          </a:solidFill>
          <a:latin typeface="+mn-lt"/>
          <a:ea typeface="+mn-ea"/>
          <a:cs typeface="+mn-cs"/>
        </a:defRPr>
      </a:lvl6pPr>
      <a:lvl7pPr marL="714329" algn="l" defTabSz="238110" rtl="0" eaLnBrk="1" latinLnBrk="0" hangingPunct="1">
        <a:defRPr sz="469" kern="1200">
          <a:solidFill>
            <a:schemeClr val="tx1"/>
          </a:solidFill>
          <a:latin typeface="+mn-lt"/>
          <a:ea typeface="+mn-ea"/>
          <a:cs typeface="+mn-cs"/>
        </a:defRPr>
      </a:lvl7pPr>
      <a:lvl8pPr marL="833384" algn="l" defTabSz="238110" rtl="0" eaLnBrk="1" latinLnBrk="0" hangingPunct="1">
        <a:defRPr sz="469" kern="1200">
          <a:solidFill>
            <a:schemeClr val="tx1"/>
          </a:solidFill>
          <a:latin typeface="+mn-lt"/>
          <a:ea typeface="+mn-ea"/>
          <a:cs typeface="+mn-cs"/>
        </a:defRPr>
      </a:lvl8pPr>
      <a:lvl9pPr marL="952439" algn="l" defTabSz="238110" rtl="0" eaLnBrk="1" latinLnBrk="0" hangingPunct="1">
        <a:defRPr sz="46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28210-DC71-0478-1A74-59B4C61B0DEF}"/>
              </a:ext>
            </a:extLst>
          </p:cNvPr>
          <p:cNvSpPr txBox="1"/>
          <p:nvPr/>
        </p:nvSpPr>
        <p:spPr>
          <a:xfrm>
            <a:off x="0" y="442258"/>
            <a:ext cx="23526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/>
              <a:t>ADIPEC 2026 Editable exhibitor banner – 250 px x 250 </a:t>
            </a:r>
            <a:r>
              <a:rPr lang="en-US" sz="800" b="1" dirty="0" err="1"/>
              <a:t>px</a:t>
            </a:r>
            <a:endParaRPr lang="en-US" sz="800" b="1" dirty="0"/>
          </a:p>
          <a:p>
            <a:endParaRPr lang="en-US" sz="800" b="1" dirty="0"/>
          </a:p>
          <a:p>
            <a:r>
              <a:rPr lang="en-US" sz="800" dirty="0">
                <a:solidFill>
                  <a:srgbClr val="FF0000"/>
                </a:solidFill>
                <a:effectLst/>
                <a:ea typeface="Times New Roman" panose="02020603050405020304" pitchFamily="18" charset="0"/>
                <a:cs typeface="Aptos" panose="020B0004020202020204" pitchFamily="34" charset="0"/>
              </a:rPr>
              <a:t>Please note: The image in the PPT might look blurry until you save it as an image, then it will show in the correct banner size.</a:t>
            </a:r>
            <a:endParaRPr lang="en-US" sz="800" dirty="0">
              <a:solidFill>
                <a:srgbClr val="FF0000"/>
              </a:solidFill>
            </a:endParaRPr>
          </a:p>
          <a:p>
            <a:endParaRPr lang="en-US" sz="800" dirty="0"/>
          </a:p>
          <a:p>
            <a:r>
              <a:rPr lang="en-US" sz="800" b="1" dirty="0"/>
              <a:t>To edit your banner:</a:t>
            </a:r>
          </a:p>
          <a:p>
            <a:r>
              <a:rPr lang="en-US" sz="800" dirty="0"/>
              <a:t>Please insert your stand number and logo in the white spaces of the next slide.</a:t>
            </a:r>
          </a:p>
          <a:p>
            <a:endParaRPr lang="en-US" sz="800" dirty="0"/>
          </a:p>
          <a:p>
            <a:r>
              <a:rPr lang="en-US" sz="800" b="1" dirty="0"/>
              <a:t>To save your banner: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en-US" sz="800" dirty="0"/>
              <a:t>Click on ‘File’ &gt; ‘Save as’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en-US" sz="800" dirty="0"/>
              <a:t>Choose your file destination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en-US" sz="800" dirty="0"/>
              <a:t>Under ‘Save as file type’ choose JPEG or PNG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19CDA7B-D3A8-9D4D-9EDB-7730E50E38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43" y="25400"/>
            <a:ext cx="1123782" cy="4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21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14A7C75-E7AD-7215-20BC-5D84A2E67F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381250" cy="23812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E5EFE6A-DD7F-0208-C47F-F130A887B147}"/>
              </a:ext>
            </a:extLst>
          </p:cNvPr>
          <p:cNvSpPr txBox="1"/>
          <p:nvPr/>
        </p:nvSpPr>
        <p:spPr>
          <a:xfrm>
            <a:off x="76767" y="1832358"/>
            <a:ext cx="1280319" cy="38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b="1" dirty="0">
                <a:solidFill>
                  <a:schemeClr val="bg1"/>
                </a:solidFill>
                <a:latin typeface="Helvetica" pitchFamily="2" charset="0"/>
              </a:rPr>
              <a:t>INSERT STAND No</a:t>
            </a:r>
          </a:p>
          <a:p>
            <a:endParaRPr lang="en-US" sz="1000" b="1" dirty="0">
              <a:solidFill>
                <a:schemeClr val="bg1"/>
              </a:solidFill>
              <a:latin typeface="Helvetica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09C0E01-EE19-A427-2B69-9FAFE9EF5D22}"/>
              </a:ext>
            </a:extLst>
          </p:cNvPr>
          <p:cNvSpPr txBox="1"/>
          <p:nvPr/>
        </p:nvSpPr>
        <p:spPr>
          <a:xfrm>
            <a:off x="1282699" y="1771271"/>
            <a:ext cx="125730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b="1" dirty="0">
                <a:solidFill>
                  <a:srgbClr val="1F325E"/>
                </a:solidFill>
                <a:latin typeface="Helvetica" pitchFamily="2" charset="0"/>
              </a:rPr>
              <a:t>INSERT LOGO</a:t>
            </a:r>
          </a:p>
        </p:txBody>
      </p:sp>
    </p:spTree>
    <p:extLst>
      <p:ext uri="{BB962C8B-B14F-4D97-AF65-F5344CB8AC3E}">
        <p14:creationId xmlns:p14="http://schemas.microsoft.com/office/powerpoint/2010/main" val="41881905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8E04E21-2FAC-B6C9-D696-305A00F23C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381250" cy="23812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13678E2-47DC-7CE0-BD2D-197F34CF9076}"/>
              </a:ext>
            </a:extLst>
          </p:cNvPr>
          <p:cNvSpPr txBox="1"/>
          <p:nvPr/>
        </p:nvSpPr>
        <p:spPr>
          <a:xfrm>
            <a:off x="73592" y="1833372"/>
            <a:ext cx="1280319" cy="38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b="1" dirty="0">
                <a:solidFill>
                  <a:schemeClr val="bg1"/>
                </a:solidFill>
                <a:latin typeface="Helvetica" pitchFamily="2" charset="0"/>
              </a:rPr>
              <a:t>INSERT STAND No</a:t>
            </a:r>
          </a:p>
          <a:p>
            <a:endParaRPr lang="en-US" sz="1000" b="1" dirty="0">
              <a:solidFill>
                <a:schemeClr val="bg1"/>
              </a:solidFill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93399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126</TotalTime>
  <Words>99</Words>
  <Application>Microsoft Office PowerPoint</Application>
  <PresentationFormat>Custom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Helvetica</vt:lpstr>
      <vt:lpstr>Times New Roman</vt:lpstr>
      <vt:lpstr>Office 2013 - 2022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Cunliffe</dc:creator>
  <cp:lastModifiedBy>Yash Ajay</cp:lastModifiedBy>
  <cp:revision>5</cp:revision>
  <dcterms:created xsi:type="dcterms:W3CDTF">2024-02-26T05:00:44Z</dcterms:created>
  <dcterms:modified xsi:type="dcterms:W3CDTF">2026-01-22T08:43:53Z</dcterms:modified>
</cp:coreProperties>
</file>