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04" r:id="rId1"/>
  </p:sldMasterIdLst>
  <p:sldIdLst>
    <p:sldId id="257" r:id="rId2"/>
    <p:sldId id="256" r:id="rId3"/>
    <p:sldId id="258" r:id="rId4"/>
  </p:sldIdLst>
  <p:sldSz cx="5715000" cy="1428750"/>
  <p:notesSz cx="9144000" cy="6858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C375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6113" autoAdjust="0"/>
    <p:restoredTop sz="94660"/>
  </p:normalViewPr>
  <p:slideViewPr>
    <p:cSldViewPr snapToGrid="0">
      <p:cViewPr varScale="1">
        <p:scale>
          <a:sx n="285" d="100"/>
          <a:sy n="285" d="100"/>
        </p:scale>
        <p:origin x="222" y="10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Zain Khan" userId="dc81025d-1443-4e3e-a6ec-e77521c90682" providerId="ADAL" clId="{FE8C1598-37A3-47EC-9032-D8A9DCEBA685}"/>
    <pc:docChg chg="undo custSel modSld">
      <pc:chgData name="Zain Khan" userId="dc81025d-1443-4e3e-a6ec-e77521c90682" providerId="ADAL" clId="{FE8C1598-37A3-47EC-9032-D8A9DCEBA685}" dt="2026-06-26T06:38:10.616" v="19" actId="1076"/>
      <pc:docMkLst>
        <pc:docMk/>
      </pc:docMkLst>
      <pc:sldChg chg="addSp delSp modSp mod">
        <pc:chgData name="Zain Khan" userId="dc81025d-1443-4e3e-a6ec-e77521c90682" providerId="ADAL" clId="{FE8C1598-37A3-47EC-9032-D8A9DCEBA685}" dt="2026-06-12T11:34:26.006" v="8" actId="1076"/>
        <pc:sldMkLst>
          <pc:docMk/>
          <pc:sldMk cId="1800942799" sldId="256"/>
        </pc:sldMkLst>
        <pc:spChg chg="mod">
          <ac:chgData name="Zain Khan" userId="dc81025d-1443-4e3e-a6ec-e77521c90682" providerId="ADAL" clId="{FE8C1598-37A3-47EC-9032-D8A9DCEBA685}" dt="2026-06-12T11:34:26.006" v="8" actId="1076"/>
          <ac:spMkLst>
            <pc:docMk/>
            <pc:sldMk cId="1800942799" sldId="256"/>
            <ac:spMk id="5" creationId="{C4DAF7ED-5E1C-ADAF-F1F3-1538C47BFBA7}"/>
          </ac:spMkLst>
        </pc:spChg>
        <pc:spChg chg="mod">
          <ac:chgData name="Zain Khan" userId="dc81025d-1443-4e3e-a6ec-e77521c90682" providerId="ADAL" clId="{FE8C1598-37A3-47EC-9032-D8A9DCEBA685}" dt="2026-06-12T11:34:13.032" v="6" actId="1076"/>
          <ac:spMkLst>
            <pc:docMk/>
            <pc:sldMk cId="1800942799" sldId="256"/>
            <ac:spMk id="8" creationId="{C060E59D-AF25-ECE1-F6C6-9066B5ACAFFA}"/>
          </ac:spMkLst>
        </pc:spChg>
        <pc:picChg chg="add mod ord">
          <ac:chgData name="Zain Khan" userId="dc81025d-1443-4e3e-a6ec-e77521c90682" providerId="ADAL" clId="{FE8C1598-37A3-47EC-9032-D8A9DCEBA685}" dt="2026-06-12T11:34:01.109" v="3" actId="167"/>
          <ac:picMkLst>
            <pc:docMk/>
            <pc:sldMk cId="1800942799" sldId="256"/>
            <ac:picMk id="3" creationId="{F1F9C802-C7A6-3F97-7BFC-DF4084699AB3}"/>
          </ac:picMkLst>
        </pc:picChg>
      </pc:sldChg>
      <pc:sldChg chg="addSp delSp modSp mod">
        <pc:chgData name="Zain Khan" userId="dc81025d-1443-4e3e-a6ec-e77521c90682" providerId="ADAL" clId="{FE8C1598-37A3-47EC-9032-D8A9DCEBA685}" dt="2026-06-26T06:38:10.616" v="19" actId="1076"/>
        <pc:sldMkLst>
          <pc:docMk/>
          <pc:sldMk cId="3360431583" sldId="258"/>
        </pc:sldMkLst>
        <pc:spChg chg="mod">
          <ac:chgData name="Zain Khan" userId="dc81025d-1443-4e3e-a6ec-e77521c90682" providerId="ADAL" clId="{FE8C1598-37A3-47EC-9032-D8A9DCEBA685}" dt="2026-06-26T06:38:10.616" v="19" actId="1076"/>
          <ac:spMkLst>
            <pc:docMk/>
            <pc:sldMk cId="3360431583" sldId="258"/>
            <ac:spMk id="5" creationId="{22F97B0E-B882-F9A3-C014-C80284DB5970}"/>
          </ac:spMkLst>
        </pc:spChg>
        <pc:picChg chg="add del mod">
          <ac:chgData name="Zain Khan" userId="dc81025d-1443-4e3e-a6ec-e77521c90682" providerId="ADAL" clId="{FE8C1598-37A3-47EC-9032-D8A9DCEBA685}" dt="2026-06-26T05:56:43.194" v="12" actId="931"/>
          <ac:picMkLst>
            <pc:docMk/>
            <pc:sldMk cId="3360431583" sldId="258"/>
            <ac:picMk id="3" creationId="{AACF5730-7A45-32E3-1EE7-D92C087322D3}"/>
          </ac:picMkLst>
        </pc:picChg>
        <pc:picChg chg="del">
          <ac:chgData name="Zain Khan" userId="dc81025d-1443-4e3e-a6ec-e77521c90682" providerId="ADAL" clId="{FE8C1598-37A3-47EC-9032-D8A9DCEBA685}" dt="2026-06-26T05:56:39.242" v="9" actId="478"/>
          <ac:picMkLst>
            <pc:docMk/>
            <pc:sldMk cId="3360431583" sldId="258"/>
            <ac:picMk id="4" creationId="{C7D2C260-84F3-37A2-FF66-39FB7F66BFC0}"/>
          </ac:picMkLst>
        </pc:picChg>
        <pc:picChg chg="add mod ord">
          <ac:chgData name="Zain Khan" userId="dc81025d-1443-4e3e-a6ec-e77521c90682" providerId="ADAL" clId="{FE8C1598-37A3-47EC-9032-D8A9DCEBA685}" dt="2026-06-26T06:31:16.245" v="15" actId="167"/>
          <ac:picMkLst>
            <pc:docMk/>
            <pc:sldMk cId="3360431583" sldId="258"/>
            <ac:picMk id="7" creationId="{A7EDA6A3-2C38-2FD5-1D13-99410249C428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14375" y="233825"/>
            <a:ext cx="4286250" cy="497417"/>
          </a:xfrm>
        </p:spPr>
        <p:txBody>
          <a:bodyPr anchor="b"/>
          <a:lstStyle>
            <a:lvl1pPr algn="ctr">
              <a:defRPr sz="125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14375" y="750425"/>
            <a:ext cx="4286250" cy="344950"/>
          </a:xfrm>
        </p:spPr>
        <p:txBody>
          <a:bodyPr/>
          <a:lstStyle>
            <a:lvl1pPr marL="0" indent="0" algn="ctr">
              <a:buNone/>
              <a:defRPr sz="500"/>
            </a:lvl1pPr>
            <a:lvl2pPr marL="95235" indent="0" algn="ctr">
              <a:buNone/>
              <a:defRPr sz="417"/>
            </a:lvl2pPr>
            <a:lvl3pPr marL="190470" indent="0" algn="ctr">
              <a:buNone/>
              <a:defRPr sz="375"/>
            </a:lvl3pPr>
            <a:lvl4pPr marL="285704" indent="0" algn="ctr">
              <a:buNone/>
              <a:defRPr sz="333"/>
            </a:lvl4pPr>
            <a:lvl5pPr marL="380939" indent="0" algn="ctr">
              <a:buNone/>
              <a:defRPr sz="333"/>
            </a:lvl5pPr>
            <a:lvl6pPr marL="476174" indent="0" algn="ctr">
              <a:buNone/>
              <a:defRPr sz="333"/>
            </a:lvl6pPr>
            <a:lvl7pPr marL="571409" indent="0" algn="ctr">
              <a:buNone/>
              <a:defRPr sz="333"/>
            </a:lvl7pPr>
            <a:lvl8pPr marL="666643" indent="0" algn="ctr">
              <a:buNone/>
              <a:defRPr sz="333"/>
            </a:lvl8pPr>
            <a:lvl9pPr marL="761878" indent="0" algn="ctr">
              <a:buNone/>
              <a:defRPr sz="333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26/06/26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83889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26/06/26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6383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089797" y="76068"/>
            <a:ext cx="1232297" cy="12108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92906" y="76068"/>
            <a:ext cx="3625453" cy="12108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26/06/26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50582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26/06/26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17771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9929" y="356196"/>
            <a:ext cx="4929188" cy="594320"/>
          </a:xfrm>
        </p:spPr>
        <p:txBody>
          <a:bodyPr anchor="b"/>
          <a:lstStyle>
            <a:lvl1pPr>
              <a:defRPr sz="125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9929" y="956138"/>
            <a:ext cx="4929188" cy="312539"/>
          </a:xfrm>
        </p:spPr>
        <p:txBody>
          <a:bodyPr/>
          <a:lstStyle>
            <a:lvl1pPr marL="0" indent="0">
              <a:buNone/>
              <a:defRPr sz="500">
                <a:solidFill>
                  <a:schemeClr val="tx1">
                    <a:tint val="75000"/>
                  </a:schemeClr>
                </a:solidFill>
              </a:defRPr>
            </a:lvl1pPr>
            <a:lvl2pPr marL="95235" indent="0">
              <a:buNone/>
              <a:defRPr sz="417">
                <a:solidFill>
                  <a:schemeClr val="tx1">
                    <a:tint val="75000"/>
                  </a:schemeClr>
                </a:solidFill>
              </a:defRPr>
            </a:lvl2pPr>
            <a:lvl3pPr marL="190470" indent="0">
              <a:buNone/>
              <a:defRPr sz="375">
                <a:solidFill>
                  <a:schemeClr val="tx1">
                    <a:tint val="75000"/>
                  </a:schemeClr>
                </a:solidFill>
              </a:defRPr>
            </a:lvl3pPr>
            <a:lvl4pPr marL="285704" indent="0">
              <a:buNone/>
              <a:defRPr sz="333">
                <a:solidFill>
                  <a:schemeClr val="tx1">
                    <a:tint val="75000"/>
                  </a:schemeClr>
                </a:solidFill>
              </a:defRPr>
            </a:lvl4pPr>
            <a:lvl5pPr marL="380939" indent="0">
              <a:buNone/>
              <a:defRPr sz="333">
                <a:solidFill>
                  <a:schemeClr val="tx1">
                    <a:tint val="75000"/>
                  </a:schemeClr>
                </a:solidFill>
              </a:defRPr>
            </a:lvl5pPr>
            <a:lvl6pPr marL="476174" indent="0">
              <a:buNone/>
              <a:defRPr sz="333">
                <a:solidFill>
                  <a:schemeClr val="tx1">
                    <a:tint val="75000"/>
                  </a:schemeClr>
                </a:solidFill>
              </a:defRPr>
            </a:lvl6pPr>
            <a:lvl7pPr marL="571409" indent="0">
              <a:buNone/>
              <a:defRPr sz="333">
                <a:solidFill>
                  <a:schemeClr val="tx1">
                    <a:tint val="75000"/>
                  </a:schemeClr>
                </a:solidFill>
              </a:defRPr>
            </a:lvl7pPr>
            <a:lvl8pPr marL="666643" indent="0">
              <a:buNone/>
              <a:defRPr sz="333">
                <a:solidFill>
                  <a:schemeClr val="tx1">
                    <a:tint val="75000"/>
                  </a:schemeClr>
                </a:solidFill>
              </a:defRPr>
            </a:lvl8pPr>
            <a:lvl9pPr marL="761878" indent="0">
              <a:buNone/>
              <a:defRPr sz="33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26/06/26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47899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92906" y="380338"/>
            <a:ext cx="2428875" cy="90652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893219" y="380338"/>
            <a:ext cx="2428875" cy="90652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26/06/26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0522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3650" y="76068"/>
            <a:ext cx="4929188" cy="276159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3651" y="350242"/>
            <a:ext cx="2417713" cy="171648"/>
          </a:xfrm>
        </p:spPr>
        <p:txBody>
          <a:bodyPr anchor="b"/>
          <a:lstStyle>
            <a:lvl1pPr marL="0" indent="0">
              <a:buNone/>
              <a:defRPr sz="500" b="1"/>
            </a:lvl1pPr>
            <a:lvl2pPr marL="95235" indent="0">
              <a:buNone/>
              <a:defRPr sz="417" b="1"/>
            </a:lvl2pPr>
            <a:lvl3pPr marL="190470" indent="0">
              <a:buNone/>
              <a:defRPr sz="375" b="1"/>
            </a:lvl3pPr>
            <a:lvl4pPr marL="285704" indent="0">
              <a:buNone/>
              <a:defRPr sz="333" b="1"/>
            </a:lvl4pPr>
            <a:lvl5pPr marL="380939" indent="0">
              <a:buNone/>
              <a:defRPr sz="333" b="1"/>
            </a:lvl5pPr>
            <a:lvl6pPr marL="476174" indent="0">
              <a:buNone/>
              <a:defRPr sz="333" b="1"/>
            </a:lvl6pPr>
            <a:lvl7pPr marL="571409" indent="0">
              <a:buNone/>
              <a:defRPr sz="333" b="1"/>
            </a:lvl7pPr>
            <a:lvl8pPr marL="666643" indent="0">
              <a:buNone/>
              <a:defRPr sz="333" b="1"/>
            </a:lvl8pPr>
            <a:lvl9pPr marL="761878" indent="0">
              <a:buNone/>
              <a:defRPr sz="333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3651" y="521890"/>
            <a:ext cx="2417713" cy="76762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893219" y="350242"/>
            <a:ext cx="2429619" cy="171648"/>
          </a:xfrm>
        </p:spPr>
        <p:txBody>
          <a:bodyPr anchor="b"/>
          <a:lstStyle>
            <a:lvl1pPr marL="0" indent="0">
              <a:buNone/>
              <a:defRPr sz="500" b="1"/>
            </a:lvl1pPr>
            <a:lvl2pPr marL="95235" indent="0">
              <a:buNone/>
              <a:defRPr sz="417" b="1"/>
            </a:lvl2pPr>
            <a:lvl3pPr marL="190470" indent="0">
              <a:buNone/>
              <a:defRPr sz="375" b="1"/>
            </a:lvl3pPr>
            <a:lvl4pPr marL="285704" indent="0">
              <a:buNone/>
              <a:defRPr sz="333" b="1"/>
            </a:lvl4pPr>
            <a:lvl5pPr marL="380939" indent="0">
              <a:buNone/>
              <a:defRPr sz="333" b="1"/>
            </a:lvl5pPr>
            <a:lvl6pPr marL="476174" indent="0">
              <a:buNone/>
              <a:defRPr sz="333" b="1"/>
            </a:lvl6pPr>
            <a:lvl7pPr marL="571409" indent="0">
              <a:buNone/>
              <a:defRPr sz="333" b="1"/>
            </a:lvl7pPr>
            <a:lvl8pPr marL="666643" indent="0">
              <a:buNone/>
              <a:defRPr sz="333" b="1"/>
            </a:lvl8pPr>
            <a:lvl9pPr marL="761878" indent="0">
              <a:buNone/>
              <a:defRPr sz="333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893219" y="521890"/>
            <a:ext cx="2429619" cy="76762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26/06/26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6338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26/06/26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97377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26/06/26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19367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3651" y="95250"/>
            <a:ext cx="1843236" cy="333375"/>
          </a:xfrm>
        </p:spPr>
        <p:txBody>
          <a:bodyPr anchor="b"/>
          <a:lstStyle>
            <a:lvl1pPr>
              <a:defRPr sz="667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29619" y="205713"/>
            <a:ext cx="2893219" cy="1015339"/>
          </a:xfrm>
        </p:spPr>
        <p:txBody>
          <a:bodyPr/>
          <a:lstStyle>
            <a:lvl1pPr>
              <a:defRPr sz="667"/>
            </a:lvl1pPr>
            <a:lvl2pPr>
              <a:defRPr sz="583"/>
            </a:lvl2pPr>
            <a:lvl3pPr>
              <a:defRPr sz="500"/>
            </a:lvl3pPr>
            <a:lvl4pPr>
              <a:defRPr sz="417"/>
            </a:lvl4pPr>
            <a:lvl5pPr>
              <a:defRPr sz="417"/>
            </a:lvl5pPr>
            <a:lvl6pPr>
              <a:defRPr sz="417"/>
            </a:lvl6pPr>
            <a:lvl7pPr>
              <a:defRPr sz="417"/>
            </a:lvl7pPr>
            <a:lvl8pPr>
              <a:defRPr sz="417"/>
            </a:lvl8pPr>
            <a:lvl9pPr>
              <a:defRPr sz="417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3651" y="428625"/>
            <a:ext cx="1843236" cy="794081"/>
          </a:xfrm>
        </p:spPr>
        <p:txBody>
          <a:bodyPr/>
          <a:lstStyle>
            <a:lvl1pPr marL="0" indent="0">
              <a:buNone/>
              <a:defRPr sz="333"/>
            </a:lvl1pPr>
            <a:lvl2pPr marL="95235" indent="0">
              <a:buNone/>
              <a:defRPr sz="292"/>
            </a:lvl2pPr>
            <a:lvl3pPr marL="190470" indent="0">
              <a:buNone/>
              <a:defRPr sz="250"/>
            </a:lvl3pPr>
            <a:lvl4pPr marL="285704" indent="0">
              <a:buNone/>
              <a:defRPr sz="208"/>
            </a:lvl4pPr>
            <a:lvl5pPr marL="380939" indent="0">
              <a:buNone/>
              <a:defRPr sz="208"/>
            </a:lvl5pPr>
            <a:lvl6pPr marL="476174" indent="0">
              <a:buNone/>
              <a:defRPr sz="208"/>
            </a:lvl6pPr>
            <a:lvl7pPr marL="571409" indent="0">
              <a:buNone/>
              <a:defRPr sz="208"/>
            </a:lvl7pPr>
            <a:lvl8pPr marL="666643" indent="0">
              <a:buNone/>
              <a:defRPr sz="208"/>
            </a:lvl8pPr>
            <a:lvl9pPr marL="761878" indent="0">
              <a:buNone/>
              <a:defRPr sz="208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26/06/26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77333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3651" y="95250"/>
            <a:ext cx="1843236" cy="333375"/>
          </a:xfrm>
        </p:spPr>
        <p:txBody>
          <a:bodyPr anchor="b"/>
          <a:lstStyle>
            <a:lvl1pPr>
              <a:defRPr sz="667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429619" y="205713"/>
            <a:ext cx="2893219" cy="1015339"/>
          </a:xfrm>
        </p:spPr>
        <p:txBody>
          <a:bodyPr anchor="t"/>
          <a:lstStyle>
            <a:lvl1pPr marL="0" indent="0">
              <a:buNone/>
              <a:defRPr sz="667"/>
            </a:lvl1pPr>
            <a:lvl2pPr marL="95235" indent="0">
              <a:buNone/>
              <a:defRPr sz="583"/>
            </a:lvl2pPr>
            <a:lvl3pPr marL="190470" indent="0">
              <a:buNone/>
              <a:defRPr sz="500"/>
            </a:lvl3pPr>
            <a:lvl4pPr marL="285704" indent="0">
              <a:buNone/>
              <a:defRPr sz="417"/>
            </a:lvl4pPr>
            <a:lvl5pPr marL="380939" indent="0">
              <a:buNone/>
              <a:defRPr sz="417"/>
            </a:lvl5pPr>
            <a:lvl6pPr marL="476174" indent="0">
              <a:buNone/>
              <a:defRPr sz="417"/>
            </a:lvl6pPr>
            <a:lvl7pPr marL="571409" indent="0">
              <a:buNone/>
              <a:defRPr sz="417"/>
            </a:lvl7pPr>
            <a:lvl8pPr marL="666643" indent="0">
              <a:buNone/>
              <a:defRPr sz="417"/>
            </a:lvl8pPr>
            <a:lvl9pPr marL="761878" indent="0">
              <a:buNone/>
              <a:defRPr sz="417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3651" y="428625"/>
            <a:ext cx="1843236" cy="794081"/>
          </a:xfrm>
        </p:spPr>
        <p:txBody>
          <a:bodyPr/>
          <a:lstStyle>
            <a:lvl1pPr marL="0" indent="0">
              <a:buNone/>
              <a:defRPr sz="333"/>
            </a:lvl1pPr>
            <a:lvl2pPr marL="95235" indent="0">
              <a:buNone/>
              <a:defRPr sz="292"/>
            </a:lvl2pPr>
            <a:lvl3pPr marL="190470" indent="0">
              <a:buNone/>
              <a:defRPr sz="250"/>
            </a:lvl3pPr>
            <a:lvl4pPr marL="285704" indent="0">
              <a:buNone/>
              <a:defRPr sz="208"/>
            </a:lvl4pPr>
            <a:lvl5pPr marL="380939" indent="0">
              <a:buNone/>
              <a:defRPr sz="208"/>
            </a:lvl5pPr>
            <a:lvl6pPr marL="476174" indent="0">
              <a:buNone/>
              <a:defRPr sz="208"/>
            </a:lvl6pPr>
            <a:lvl7pPr marL="571409" indent="0">
              <a:buNone/>
              <a:defRPr sz="208"/>
            </a:lvl7pPr>
            <a:lvl8pPr marL="666643" indent="0">
              <a:buNone/>
              <a:defRPr sz="208"/>
            </a:lvl8pPr>
            <a:lvl9pPr marL="761878" indent="0">
              <a:buNone/>
              <a:defRPr sz="208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26/06/26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62438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92906" y="76068"/>
            <a:ext cx="4929188" cy="27615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906" y="380338"/>
            <a:ext cx="4929188" cy="90652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92906" y="1324240"/>
            <a:ext cx="1285875" cy="760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661EB74-16D3-4A95-9F5F-E45B88B7A3B0}" type="datetimeFigureOut">
              <a:rPr lang="en-US" smtClean="0"/>
              <a:t>26/06/26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893094" y="1324240"/>
            <a:ext cx="1928813" cy="760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036219" y="1324240"/>
            <a:ext cx="1285875" cy="760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78229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5" r:id="rId1"/>
    <p:sldLayoutId id="2147483806" r:id="rId2"/>
    <p:sldLayoutId id="2147483807" r:id="rId3"/>
    <p:sldLayoutId id="2147483808" r:id="rId4"/>
    <p:sldLayoutId id="2147483809" r:id="rId5"/>
    <p:sldLayoutId id="2147483810" r:id="rId6"/>
    <p:sldLayoutId id="2147483811" r:id="rId7"/>
    <p:sldLayoutId id="2147483812" r:id="rId8"/>
    <p:sldLayoutId id="2147483813" r:id="rId9"/>
    <p:sldLayoutId id="2147483814" r:id="rId10"/>
    <p:sldLayoutId id="2147483815" r:id="rId11"/>
  </p:sldLayoutIdLst>
  <p:txStyles>
    <p:titleStyle>
      <a:lvl1pPr algn="l" defTabSz="190470" rtl="0" eaLnBrk="1" latinLnBrk="0" hangingPunct="1">
        <a:lnSpc>
          <a:spcPct val="90000"/>
        </a:lnSpc>
        <a:spcBef>
          <a:spcPct val="0"/>
        </a:spcBef>
        <a:buNone/>
        <a:defRPr sz="91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7617" indent="-47617" algn="l" defTabSz="190470" rtl="0" eaLnBrk="1" latinLnBrk="0" hangingPunct="1">
        <a:lnSpc>
          <a:spcPct val="90000"/>
        </a:lnSpc>
        <a:spcBef>
          <a:spcPts val="208"/>
        </a:spcBef>
        <a:buFont typeface="Arial" panose="020B0604020202020204" pitchFamily="34" charset="0"/>
        <a:buChar char="•"/>
        <a:defRPr sz="583" kern="1200">
          <a:solidFill>
            <a:schemeClr val="tx1"/>
          </a:solidFill>
          <a:latin typeface="+mn-lt"/>
          <a:ea typeface="+mn-ea"/>
          <a:cs typeface="+mn-cs"/>
        </a:defRPr>
      </a:lvl1pPr>
      <a:lvl2pPr marL="142852" indent="-47617" algn="l" defTabSz="190470" rtl="0" eaLnBrk="1" latinLnBrk="0" hangingPunct="1">
        <a:lnSpc>
          <a:spcPct val="90000"/>
        </a:lnSpc>
        <a:spcBef>
          <a:spcPts val="104"/>
        </a:spcBef>
        <a:buFont typeface="Arial" panose="020B0604020202020204" pitchFamily="34" charset="0"/>
        <a:buChar char="•"/>
        <a:defRPr sz="500" kern="1200">
          <a:solidFill>
            <a:schemeClr val="tx1"/>
          </a:solidFill>
          <a:latin typeface="+mn-lt"/>
          <a:ea typeface="+mn-ea"/>
          <a:cs typeface="+mn-cs"/>
        </a:defRPr>
      </a:lvl2pPr>
      <a:lvl3pPr marL="238087" indent="-47617" algn="l" defTabSz="190470" rtl="0" eaLnBrk="1" latinLnBrk="0" hangingPunct="1">
        <a:lnSpc>
          <a:spcPct val="90000"/>
        </a:lnSpc>
        <a:spcBef>
          <a:spcPts val="104"/>
        </a:spcBef>
        <a:buFont typeface="Arial" panose="020B0604020202020204" pitchFamily="34" charset="0"/>
        <a:buChar char="•"/>
        <a:defRPr sz="417" kern="1200">
          <a:solidFill>
            <a:schemeClr val="tx1"/>
          </a:solidFill>
          <a:latin typeface="+mn-lt"/>
          <a:ea typeface="+mn-ea"/>
          <a:cs typeface="+mn-cs"/>
        </a:defRPr>
      </a:lvl3pPr>
      <a:lvl4pPr marL="333322" indent="-47617" algn="l" defTabSz="190470" rtl="0" eaLnBrk="1" latinLnBrk="0" hangingPunct="1">
        <a:lnSpc>
          <a:spcPct val="90000"/>
        </a:lnSpc>
        <a:spcBef>
          <a:spcPts val="104"/>
        </a:spcBef>
        <a:buFont typeface="Arial" panose="020B0604020202020204" pitchFamily="34" charset="0"/>
        <a:buChar char="•"/>
        <a:defRPr sz="375" kern="1200">
          <a:solidFill>
            <a:schemeClr val="tx1"/>
          </a:solidFill>
          <a:latin typeface="+mn-lt"/>
          <a:ea typeface="+mn-ea"/>
          <a:cs typeface="+mn-cs"/>
        </a:defRPr>
      </a:lvl4pPr>
      <a:lvl5pPr marL="428556" indent="-47617" algn="l" defTabSz="190470" rtl="0" eaLnBrk="1" latinLnBrk="0" hangingPunct="1">
        <a:lnSpc>
          <a:spcPct val="90000"/>
        </a:lnSpc>
        <a:spcBef>
          <a:spcPts val="104"/>
        </a:spcBef>
        <a:buFont typeface="Arial" panose="020B0604020202020204" pitchFamily="34" charset="0"/>
        <a:buChar char="•"/>
        <a:defRPr sz="375" kern="1200">
          <a:solidFill>
            <a:schemeClr val="tx1"/>
          </a:solidFill>
          <a:latin typeface="+mn-lt"/>
          <a:ea typeface="+mn-ea"/>
          <a:cs typeface="+mn-cs"/>
        </a:defRPr>
      </a:lvl5pPr>
      <a:lvl6pPr marL="523791" indent="-47617" algn="l" defTabSz="190470" rtl="0" eaLnBrk="1" latinLnBrk="0" hangingPunct="1">
        <a:lnSpc>
          <a:spcPct val="90000"/>
        </a:lnSpc>
        <a:spcBef>
          <a:spcPts val="104"/>
        </a:spcBef>
        <a:buFont typeface="Arial" panose="020B0604020202020204" pitchFamily="34" charset="0"/>
        <a:buChar char="•"/>
        <a:defRPr sz="375" kern="1200">
          <a:solidFill>
            <a:schemeClr val="tx1"/>
          </a:solidFill>
          <a:latin typeface="+mn-lt"/>
          <a:ea typeface="+mn-ea"/>
          <a:cs typeface="+mn-cs"/>
        </a:defRPr>
      </a:lvl6pPr>
      <a:lvl7pPr marL="619026" indent="-47617" algn="l" defTabSz="190470" rtl="0" eaLnBrk="1" latinLnBrk="0" hangingPunct="1">
        <a:lnSpc>
          <a:spcPct val="90000"/>
        </a:lnSpc>
        <a:spcBef>
          <a:spcPts val="104"/>
        </a:spcBef>
        <a:buFont typeface="Arial" panose="020B0604020202020204" pitchFamily="34" charset="0"/>
        <a:buChar char="•"/>
        <a:defRPr sz="375" kern="1200">
          <a:solidFill>
            <a:schemeClr val="tx1"/>
          </a:solidFill>
          <a:latin typeface="+mn-lt"/>
          <a:ea typeface="+mn-ea"/>
          <a:cs typeface="+mn-cs"/>
        </a:defRPr>
      </a:lvl7pPr>
      <a:lvl8pPr marL="714261" indent="-47617" algn="l" defTabSz="190470" rtl="0" eaLnBrk="1" latinLnBrk="0" hangingPunct="1">
        <a:lnSpc>
          <a:spcPct val="90000"/>
        </a:lnSpc>
        <a:spcBef>
          <a:spcPts val="104"/>
        </a:spcBef>
        <a:buFont typeface="Arial" panose="020B0604020202020204" pitchFamily="34" charset="0"/>
        <a:buChar char="•"/>
        <a:defRPr sz="375" kern="1200">
          <a:solidFill>
            <a:schemeClr val="tx1"/>
          </a:solidFill>
          <a:latin typeface="+mn-lt"/>
          <a:ea typeface="+mn-ea"/>
          <a:cs typeface="+mn-cs"/>
        </a:defRPr>
      </a:lvl8pPr>
      <a:lvl9pPr marL="809495" indent="-47617" algn="l" defTabSz="190470" rtl="0" eaLnBrk="1" latinLnBrk="0" hangingPunct="1">
        <a:lnSpc>
          <a:spcPct val="90000"/>
        </a:lnSpc>
        <a:spcBef>
          <a:spcPts val="104"/>
        </a:spcBef>
        <a:buFont typeface="Arial" panose="020B0604020202020204" pitchFamily="34" charset="0"/>
        <a:buChar char="•"/>
        <a:defRPr sz="37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90470" rtl="0" eaLnBrk="1" latinLnBrk="0" hangingPunct="1">
        <a:defRPr sz="375" kern="1200">
          <a:solidFill>
            <a:schemeClr val="tx1"/>
          </a:solidFill>
          <a:latin typeface="+mn-lt"/>
          <a:ea typeface="+mn-ea"/>
          <a:cs typeface="+mn-cs"/>
        </a:defRPr>
      </a:lvl1pPr>
      <a:lvl2pPr marL="95235" algn="l" defTabSz="190470" rtl="0" eaLnBrk="1" latinLnBrk="0" hangingPunct="1">
        <a:defRPr sz="375" kern="1200">
          <a:solidFill>
            <a:schemeClr val="tx1"/>
          </a:solidFill>
          <a:latin typeface="+mn-lt"/>
          <a:ea typeface="+mn-ea"/>
          <a:cs typeface="+mn-cs"/>
        </a:defRPr>
      </a:lvl2pPr>
      <a:lvl3pPr marL="190470" algn="l" defTabSz="190470" rtl="0" eaLnBrk="1" latinLnBrk="0" hangingPunct="1">
        <a:defRPr sz="375" kern="1200">
          <a:solidFill>
            <a:schemeClr val="tx1"/>
          </a:solidFill>
          <a:latin typeface="+mn-lt"/>
          <a:ea typeface="+mn-ea"/>
          <a:cs typeface="+mn-cs"/>
        </a:defRPr>
      </a:lvl3pPr>
      <a:lvl4pPr marL="285704" algn="l" defTabSz="190470" rtl="0" eaLnBrk="1" latinLnBrk="0" hangingPunct="1">
        <a:defRPr sz="375" kern="1200">
          <a:solidFill>
            <a:schemeClr val="tx1"/>
          </a:solidFill>
          <a:latin typeface="+mn-lt"/>
          <a:ea typeface="+mn-ea"/>
          <a:cs typeface="+mn-cs"/>
        </a:defRPr>
      </a:lvl4pPr>
      <a:lvl5pPr marL="380939" algn="l" defTabSz="190470" rtl="0" eaLnBrk="1" latinLnBrk="0" hangingPunct="1">
        <a:defRPr sz="375" kern="1200">
          <a:solidFill>
            <a:schemeClr val="tx1"/>
          </a:solidFill>
          <a:latin typeface="+mn-lt"/>
          <a:ea typeface="+mn-ea"/>
          <a:cs typeface="+mn-cs"/>
        </a:defRPr>
      </a:lvl5pPr>
      <a:lvl6pPr marL="476174" algn="l" defTabSz="190470" rtl="0" eaLnBrk="1" latinLnBrk="0" hangingPunct="1">
        <a:defRPr sz="375" kern="1200">
          <a:solidFill>
            <a:schemeClr val="tx1"/>
          </a:solidFill>
          <a:latin typeface="+mn-lt"/>
          <a:ea typeface="+mn-ea"/>
          <a:cs typeface="+mn-cs"/>
        </a:defRPr>
      </a:lvl6pPr>
      <a:lvl7pPr marL="571409" algn="l" defTabSz="190470" rtl="0" eaLnBrk="1" latinLnBrk="0" hangingPunct="1">
        <a:defRPr sz="375" kern="1200">
          <a:solidFill>
            <a:schemeClr val="tx1"/>
          </a:solidFill>
          <a:latin typeface="+mn-lt"/>
          <a:ea typeface="+mn-ea"/>
          <a:cs typeface="+mn-cs"/>
        </a:defRPr>
      </a:lvl7pPr>
      <a:lvl8pPr marL="666643" algn="l" defTabSz="190470" rtl="0" eaLnBrk="1" latinLnBrk="0" hangingPunct="1">
        <a:defRPr sz="375" kern="1200">
          <a:solidFill>
            <a:schemeClr val="tx1"/>
          </a:solidFill>
          <a:latin typeface="+mn-lt"/>
          <a:ea typeface="+mn-ea"/>
          <a:cs typeface="+mn-cs"/>
        </a:defRPr>
      </a:lvl8pPr>
      <a:lvl9pPr marL="761878" algn="l" defTabSz="190470" rtl="0" eaLnBrk="1" latinLnBrk="0" hangingPunct="1">
        <a:defRPr sz="37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6628210-DC71-0478-1A74-59B4C61B0DEF}"/>
              </a:ext>
            </a:extLst>
          </p:cNvPr>
          <p:cNvSpPr txBox="1"/>
          <p:nvPr/>
        </p:nvSpPr>
        <p:spPr>
          <a:xfrm>
            <a:off x="1126553" y="39412"/>
            <a:ext cx="3366211" cy="14157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00" b="1" dirty="0"/>
              <a:t>ADIPEC 2026 Editable exhibitor banner – 600 </a:t>
            </a:r>
            <a:r>
              <a:rPr lang="en-US" sz="700" b="1" dirty="0" err="1"/>
              <a:t>px</a:t>
            </a:r>
            <a:r>
              <a:rPr lang="en-US" sz="700" b="1" dirty="0"/>
              <a:t> x 150 </a:t>
            </a:r>
            <a:r>
              <a:rPr lang="en-US" sz="700" b="1" dirty="0" err="1"/>
              <a:t>px</a:t>
            </a:r>
            <a:endParaRPr lang="en-US" sz="700" b="1" dirty="0"/>
          </a:p>
          <a:p>
            <a:endParaRPr lang="en-US" sz="700" dirty="0"/>
          </a:p>
          <a:p>
            <a:r>
              <a:rPr lang="en-US" sz="800" dirty="0">
                <a:solidFill>
                  <a:srgbClr val="FF0000"/>
                </a:solidFill>
                <a:effectLst/>
                <a:latin typeface="Aptos" panose="020B0004020202020204" pitchFamily="34" charset="0"/>
                <a:ea typeface="Times New Roman" panose="02020603050405020304" pitchFamily="18" charset="0"/>
                <a:cs typeface="Aptos" panose="020B0004020202020204" pitchFamily="34" charset="0"/>
              </a:rPr>
              <a:t>Please note: The image in the PPT might look blurry until you save it as an image, then it will show in the correct banner size.</a:t>
            </a:r>
            <a:endParaRPr lang="en-US" sz="800" dirty="0">
              <a:solidFill>
                <a:srgbClr val="FF0000"/>
              </a:solidFill>
            </a:endParaRPr>
          </a:p>
          <a:p>
            <a:endParaRPr lang="en-US" sz="700" b="1" dirty="0"/>
          </a:p>
          <a:p>
            <a:r>
              <a:rPr lang="en-US" sz="700" b="1" dirty="0"/>
              <a:t>To edit your banner:</a:t>
            </a:r>
          </a:p>
          <a:p>
            <a:r>
              <a:rPr lang="en-US" sz="700" dirty="0"/>
              <a:t>Please insert your stand number and logo in the white spaces of the next slide.</a:t>
            </a:r>
          </a:p>
          <a:p>
            <a:endParaRPr lang="en-US" sz="700" dirty="0"/>
          </a:p>
          <a:p>
            <a:r>
              <a:rPr lang="en-US" sz="700" b="1" dirty="0"/>
              <a:t>To save your banner:</a:t>
            </a:r>
          </a:p>
          <a:p>
            <a:pPr marL="2257" indent="-2257">
              <a:buFont typeface="Arial" panose="020B0604020202020204" pitchFamily="34" charset="0"/>
              <a:buChar char="•"/>
            </a:pPr>
            <a:r>
              <a:rPr lang="en-US" sz="700" dirty="0"/>
              <a:t>Click on ‘File’ &gt; ‘Save as’</a:t>
            </a:r>
          </a:p>
          <a:p>
            <a:pPr marL="2257" indent="-2257">
              <a:buFont typeface="Arial" panose="020B0604020202020204" pitchFamily="34" charset="0"/>
              <a:buChar char="•"/>
            </a:pPr>
            <a:r>
              <a:rPr lang="en-US" sz="700" dirty="0"/>
              <a:t>Choose your file destination</a:t>
            </a:r>
          </a:p>
          <a:p>
            <a:pPr marL="2257" indent="-2257">
              <a:buFont typeface="Arial" panose="020B0604020202020204" pitchFamily="34" charset="0"/>
              <a:buChar char="•"/>
            </a:pPr>
            <a:r>
              <a:rPr lang="en-US" sz="700" dirty="0"/>
              <a:t>Under ‘Save as file type’ choose JPEG or PNG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2B2E5DA-A0AB-61F9-1EE2-75B54B2F9C8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502" y="538021"/>
            <a:ext cx="1018103" cy="418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092101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1F9C802-C7A6-3F97-7BFC-DF4084699AB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715000" cy="142875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C4DAF7ED-5E1C-ADAF-F1F3-1538C47BFBA7}"/>
              </a:ext>
            </a:extLst>
          </p:cNvPr>
          <p:cNvSpPr txBox="1"/>
          <p:nvPr/>
        </p:nvSpPr>
        <p:spPr>
          <a:xfrm>
            <a:off x="4333514" y="587417"/>
            <a:ext cx="1105042" cy="2539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000" b="1" dirty="0">
                <a:solidFill>
                  <a:srgbClr val="1F325E"/>
                </a:solidFill>
                <a:latin typeface="Helvetica" pitchFamily="2" charset="0"/>
              </a:rPr>
              <a:t>INSERT LOGO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060E59D-AF25-ECE1-F6C6-9066B5ACAFFA}"/>
              </a:ext>
            </a:extLst>
          </p:cNvPr>
          <p:cNvSpPr txBox="1"/>
          <p:nvPr/>
        </p:nvSpPr>
        <p:spPr>
          <a:xfrm>
            <a:off x="2480779" y="1140907"/>
            <a:ext cx="1572290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800" b="1" dirty="0">
                <a:solidFill>
                  <a:schemeClr val="bg1"/>
                </a:solidFill>
                <a:latin typeface="Helvetica" pitchFamily="2" charset="0"/>
              </a:rPr>
              <a:t>INSERT STAND No.</a:t>
            </a:r>
          </a:p>
        </p:txBody>
      </p:sp>
    </p:spTree>
    <p:extLst>
      <p:ext uri="{BB962C8B-B14F-4D97-AF65-F5344CB8AC3E}">
        <p14:creationId xmlns:p14="http://schemas.microsoft.com/office/powerpoint/2010/main" val="180094279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A7EDA6A3-2C38-2FD5-1D13-99410249C42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715000" cy="142875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22F97B0E-B882-F9A3-C014-C80284DB5970}"/>
              </a:ext>
            </a:extLst>
          </p:cNvPr>
          <p:cNvSpPr txBox="1"/>
          <p:nvPr/>
        </p:nvSpPr>
        <p:spPr>
          <a:xfrm>
            <a:off x="2482619" y="1133053"/>
            <a:ext cx="1505301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900" b="1" dirty="0">
                <a:solidFill>
                  <a:schemeClr val="bg1"/>
                </a:solidFill>
                <a:latin typeface="Helvetica" pitchFamily="2" charset="0"/>
              </a:rPr>
              <a:t>INSERT STAND No.</a:t>
            </a:r>
          </a:p>
        </p:txBody>
      </p:sp>
    </p:spTree>
    <p:extLst>
      <p:ext uri="{BB962C8B-B14F-4D97-AF65-F5344CB8AC3E}">
        <p14:creationId xmlns:p14="http://schemas.microsoft.com/office/powerpoint/2010/main" val="336043158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2013 - 2022 Theme">
  <a:themeElements>
    <a:clrScheme name="Office 2013 - 2022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2013 - 2022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13 - 2022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docMetadata/LabelInfo.xml><?xml version="1.0" encoding="utf-8"?>
<clbl:labelList xmlns:clbl="http://schemas.microsoft.com/office/2020/mipLabelMetadata">
  <clbl:label id="{01284bdc-fc5e-49da-9657-73b6a06a9e51}" enabled="0" method="" siteId="{01284bdc-fc5e-49da-9657-73b6a06a9e51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214</TotalTime>
  <Words>101</Words>
  <Application>Microsoft Office PowerPoint</Application>
  <PresentationFormat>Custom</PresentationFormat>
  <Paragraphs>14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9" baseType="lpstr">
      <vt:lpstr>Aptos</vt:lpstr>
      <vt:lpstr>Arial</vt:lpstr>
      <vt:lpstr>Calibri</vt:lpstr>
      <vt:lpstr>Calibri Light</vt:lpstr>
      <vt:lpstr>Helvetica</vt:lpstr>
      <vt:lpstr>Office 2013 - 2022 Theme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Matthew Cunliffe</dc:creator>
  <cp:lastModifiedBy>Zain Khan</cp:lastModifiedBy>
  <cp:revision>11</cp:revision>
  <dcterms:created xsi:type="dcterms:W3CDTF">2024-02-26T05:00:44Z</dcterms:created>
  <dcterms:modified xsi:type="dcterms:W3CDTF">2026-06-26T06:38:13Z</dcterms:modified>
</cp:coreProperties>
</file>