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"/>
  </p:notesMasterIdLst>
  <p:sldIdLst>
    <p:sldId id="256" r:id="rId2"/>
    <p:sldId id="261" r:id="rId3"/>
  </p:sldIdLst>
  <p:sldSz cx="13716000" cy="17146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8FBE39-808F-414C-98A8-B176E3C173A1}" v="5" dt="2026-09-29T16:23:42.2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28"/>
    <p:restoredTop sz="94677"/>
  </p:normalViewPr>
  <p:slideViewPr>
    <p:cSldViewPr snapToGrid="0">
      <p:cViewPr>
        <p:scale>
          <a:sx n="60" d="100"/>
          <a:sy n="60" d="100"/>
        </p:scale>
        <p:origin x="972" y="-1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ayyah Rahim" userId="60d9a389-e7c7-48a0-828a-559a4a3e5d28" providerId="ADAL" clId="{AA785A26-DAE9-4DDB-9548-B166E750D3F5}"/>
    <pc:docChg chg="delSld modSld">
      <pc:chgData name="Sumayyah Rahim" userId="60d9a389-e7c7-48a0-828a-559a4a3e5d28" providerId="ADAL" clId="{AA785A26-DAE9-4DDB-9548-B166E750D3F5}" dt="2026-09-29T16:23:42.213" v="6" actId="20577"/>
      <pc:docMkLst>
        <pc:docMk/>
      </pc:docMkLst>
      <pc:sldChg chg="del">
        <pc:chgData name="Sumayyah Rahim" userId="60d9a389-e7c7-48a0-828a-559a4a3e5d28" providerId="ADAL" clId="{AA785A26-DAE9-4DDB-9548-B166E750D3F5}" dt="2026-09-29T16:22:15.167" v="3" actId="47"/>
        <pc:sldMkLst>
          <pc:docMk/>
          <pc:sldMk cId="3995334691" sldId="257"/>
        </pc:sldMkLst>
      </pc:sldChg>
      <pc:sldChg chg="del">
        <pc:chgData name="Sumayyah Rahim" userId="60d9a389-e7c7-48a0-828a-559a4a3e5d28" providerId="ADAL" clId="{AA785A26-DAE9-4DDB-9548-B166E750D3F5}" dt="2026-09-29T16:22:13.471" v="2" actId="47"/>
        <pc:sldMkLst>
          <pc:docMk/>
          <pc:sldMk cId="377752956" sldId="258"/>
        </pc:sldMkLst>
      </pc:sldChg>
      <pc:sldChg chg="del">
        <pc:chgData name="Sumayyah Rahim" userId="60d9a389-e7c7-48a0-828a-559a4a3e5d28" providerId="ADAL" clId="{AA785A26-DAE9-4DDB-9548-B166E750D3F5}" dt="2026-09-29T16:22:13.471" v="2" actId="47"/>
        <pc:sldMkLst>
          <pc:docMk/>
          <pc:sldMk cId="407680425" sldId="259"/>
        </pc:sldMkLst>
      </pc:sldChg>
      <pc:sldChg chg="del">
        <pc:chgData name="Sumayyah Rahim" userId="60d9a389-e7c7-48a0-828a-559a4a3e5d28" providerId="ADAL" clId="{AA785A26-DAE9-4DDB-9548-B166E750D3F5}" dt="2026-09-29T16:22:13.471" v="2" actId="47"/>
        <pc:sldMkLst>
          <pc:docMk/>
          <pc:sldMk cId="4100822461" sldId="260"/>
        </pc:sldMkLst>
      </pc:sldChg>
      <pc:sldChg chg="addSp modSp mod">
        <pc:chgData name="Sumayyah Rahim" userId="60d9a389-e7c7-48a0-828a-559a4a3e5d28" providerId="ADAL" clId="{AA785A26-DAE9-4DDB-9548-B166E750D3F5}" dt="2026-09-29T16:23:42.213" v="6" actId="20577"/>
        <pc:sldMkLst>
          <pc:docMk/>
          <pc:sldMk cId="2930099345" sldId="261"/>
        </pc:sldMkLst>
        <pc:spChg chg="mod">
          <ac:chgData name="Sumayyah Rahim" userId="60d9a389-e7c7-48a0-828a-559a4a3e5d28" providerId="ADAL" clId="{AA785A26-DAE9-4DDB-9548-B166E750D3F5}" dt="2026-09-29T16:23:42.213" v="6" actId="20577"/>
          <ac:spMkLst>
            <pc:docMk/>
            <pc:sldMk cId="2930099345" sldId="261"/>
            <ac:spMk id="4" creationId="{EA2AD4B6-E536-3FE1-5772-3CA476E54B0E}"/>
          </ac:spMkLst>
        </pc:spChg>
        <pc:graphicFrameChg chg="add mod">
          <ac:chgData name="Sumayyah Rahim" userId="60d9a389-e7c7-48a0-828a-559a4a3e5d28" providerId="ADAL" clId="{AA785A26-DAE9-4DDB-9548-B166E750D3F5}" dt="2026-09-29T16:17:23.813" v="1"/>
          <ac:graphicFrameMkLst>
            <pc:docMk/>
            <pc:sldMk cId="2930099345" sldId="261"/>
            <ac:graphicFrameMk id="5" creationId="{03FA3F69-C23F-24A5-B8F9-3CF5DC647EC2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B28733-4C3F-D94A-BDAD-A00767F7C1D6}" type="datetimeFigureOut">
              <a:rPr lang="en-US" smtClean="0"/>
              <a:t>29/09/26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3925" y="1143000"/>
            <a:ext cx="2470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D66CB-B95B-D743-9D88-8B21A329F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610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5FA4B-EFA0-AF2F-C2F5-168ACE618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A59A89-8CBA-66B1-EEF1-80668BEDC1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CEEBE6-ECE9-A421-22DC-6D3761B88D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21C0CB-FDCC-EF5D-CE26-E0BC57CCB7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D66CB-B95B-D743-9D88-8B21A329F48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819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1357B40-1A5D-7ABC-1144-498C63B2DE1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57300" y="8715375"/>
            <a:ext cx="4286250" cy="57292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576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7E77-A839-BA4B-98BB-53B162A00B01}" type="datetimeFigureOut">
              <a:rPr lang="en-US" smtClean="0"/>
              <a:t>29/09/26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42D9-CA4F-4247-8522-A864270D5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450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4274745"/>
            <a:ext cx="11830050" cy="7132503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11474724"/>
            <a:ext cx="11830050" cy="3750815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7E77-A839-BA4B-98BB-53B162A00B01}" type="datetimeFigureOut">
              <a:rPr lang="en-US" smtClean="0"/>
              <a:t>29/09/26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42D9-CA4F-4247-8522-A864270D5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91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4564485"/>
            <a:ext cx="5829300" cy="1087935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4564485"/>
            <a:ext cx="5829300" cy="1087935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7E77-A839-BA4B-98BB-53B162A00B01}" type="datetimeFigureOut">
              <a:rPr lang="en-US" smtClean="0"/>
              <a:t>29/09/26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42D9-CA4F-4247-8522-A864270D5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726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1" y="912901"/>
            <a:ext cx="11830050" cy="331421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4203297"/>
            <a:ext cx="5802510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6263268"/>
            <a:ext cx="5802510" cy="921232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5" y="4203297"/>
            <a:ext cx="5831087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5" y="6263268"/>
            <a:ext cx="5831087" cy="921232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7E77-A839-BA4B-98BB-53B162A00B01}" type="datetimeFigureOut">
              <a:rPr lang="en-US" smtClean="0"/>
              <a:t>29/09/26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42D9-CA4F-4247-8522-A864270D5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7E77-A839-BA4B-98BB-53B162A00B01}" type="datetimeFigureOut">
              <a:rPr lang="en-US" smtClean="0"/>
              <a:t>29/09/26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42D9-CA4F-4247-8522-A864270D5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751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7E77-A839-BA4B-98BB-53B162A00B01}" type="datetimeFigureOut">
              <a:rPr lang="en-US" smtClean="0"/>
              <a:t>29/09/26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42D9-CA4F-4247-8522-A864270D5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22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6" y="2468795"/>
            <a:ext cx="6943725" cy="12185191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7E77-A839-BA4B-98BB-53B162A00B01}" type="datetimeFigureOut">
              <a:rPr lang="en-US" smtClean="0"/>
              <a:t>29/09/26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42D9-CA4F-4247-8522-A864270D5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35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6" y="2468795"/>
            <a:ext cx="6943725" cy="12185191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7E77-A839-BA4B-98BB-53B162A00B01}" type="datetimeFigureOut">
              <a:rPr lang="en-US" smtClean="0"/>
              <a:t>29/09/26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42D9-CA4F-4247-8522-A864270D5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590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7E77-A839-BA4B-98BB-53B162A00B01}" type="datetimeFigureOut">
              <a:rPr lang="en-US" smtClean="0"/>
              <a:t>29/09/26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42D9-CA4F-4247-8522-A864270D5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025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912897"/>
            <a:ext cx="2957513" cy="1453094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912897"/>
            <a:ext cx="8701088" cy="14530941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7E77-A839-BA4B-98BB-53B162A00B01}" type="datetimeFigureOut">
              <a:rPr lang="en-US" smtClean="0"/>
              <a:t>29/09/26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42D9-CA4F-4247-8522-A864270D5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141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912901"/>
            <a:ext cx="11830050" cy="3314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4564485"/>
            <a:ext cx="11830050" cy="10879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5C7E77-A839-BA4B-98BB-53B162A00B01}" type="datetimeFigureOut">
              <a:rPr lang="en-US" smtClean="0"/>
              <a:t>29/09/26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5892351"/>
            <a:ext cx="462915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5542D9-CA4F-4247-8522-A864270D5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442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4iVxKxQ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299E7DC-D1E5-3CF9-B23F-3ECEBD171A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" y="794"/>
            <a:ext cx="13716634" cy="171457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D055ED-D2E2-4813-2019-6A4A17DC4B97}"/>
              </a:ext>
            </a:extLst>
          </p:cNvPr>
          <p:cNvSpPr txBox="1"/>
          <p:nvPr/>
        </p:nvSpPr>
        <p:spPr>
          <a:xfrm>
            <a:off x="5479257" y="10964523"/>
            <a:ext cx="27574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Manrope ExtraLight SemiBold" pitchFamily="2" charset="0"/>
              </a:rPr>
              <a:t>Name</a:t>
            </a:r>
            <a:br>
              <a:rPr lang="en-US" sz="4400" b="1" dirty="0">
                <a:solidFill>
                  <a:schemeClr val="bg1"/>
                </a:solidFill>
                <a:latin typeface="Manrope ExtraLight SemiBold" pitchFamily="2" charset="0"/>
              </a:rPr>
            </a:br>
            <a:r>
              <a:rPr lang="en-US" sz="4400" b="1" dirty="0">
                <a:solidFill>
                  <a:schemeClr val="bg1"/>
                </a:solidFill>
                <a:latin typeface="Manrope ExtraLight SemiBold" pitchFamily="2" charset="0"/>
              </a:rPr>
              <a:t>Job Title</a:t>
            </a:r>
          </a:p>
          <a:p>
            <a:r>
              <a:rPr lang="en-US" sz="4400" b="1" dirty="0">
                <a:solidFill>
                  <a:schemeClr val="bg1"/>
                </a:solidFill>
                <a:latin typeface="Manrope ExtraLight SemiBold" pitchFamily="2" charset="0"/>
              </a:rPr>
              <a:t>Company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0B4133-0AC4-85D0-D4A2-EFF8D3C336F1}"/>
              </a:ext>
            </a:extLst>
          </p:cNvPr>
          <p:cNvSpPr txBox="1"/>
          <p:nvPr/>
        </p:nvSpPr>
        <p:spPr>
          <a:xfrm>
            <a:off x="1143000" y="6670555"/>
            <a:ext cx="103784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Manrope ExtraLight" pitchFamily="2" charset="0"/>
              </a:rPr>
              <a:t>Session title Lorem Ipsum Lorem Ipsum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E3FF385-CE7A-0877-5F15-BFD262AEEF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692" r="12692" b="-114"/>
          <a:stretch>
            <a:fillRect/>
          </a:stretch>
        </p:blipFill>
        <p:spPr>
          <a:xfrm>
            <a:off x="1264921" y="9692640"/>
            <a:ext cx="3478596" cy="466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669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27A17-5D19-C4A0-297B-0CAB6D9F0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BA62AF-190E-3C19-0B6E-7A38DAB2E6C9}"/>
              </a:ext>
            </a:extLst>
          </p:cNvPr>
          <p:cNvSpPr txBox="1"/>
          <p:nvPr/>
        </p:nvSpPr>
        <p:spPr>
          <a:xfrm>
            <a:off x="594360" y="689025"/>
            <a:ext cx="11795760" cy="156966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latin typeface="Manrope ExtraLight SemiBold" pitchFamily="2" charset="0"/>
              </a:rPr>
              <a:t>Name info sections are editable</a:t>
            </a:r>
            <a:br>
              <a:rPr lang="en-US" sz="3200" b="1" dirty="0">
                <a:latin typeface="Manrope ExtraLight SemiBold" pitchFamily="2" charset="0"/>
              </a:rPr>
            </a:br>
            <a:br>
              <a:rPr lang="en-US" sz="3200" b="1" dirty="0">
                <a:latin typeface="Manrope ExtraLight SemiBold" pitchFamily="2" charset="0"/>
              </a:rPr>
            </a:br>
            <a:r>
              <a:rPr lang="en-US" sz="3200" b="1" dirty="0">
                <a:latin typeface="Manrope ExtraLight SemiBold" pitchFamily="2" charset="0"/>
              </a:rPr>
              <a:t>To change photo right click the mockup image to change photo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2AD4B6-E536-3FE1-5772-3CA476E54B0E}"/>
              </a:ext>
            </a:extLst>
          </p:cNvPr>
          <p:cNvSpPr txBox="1"/>
          <p:nvPr/>
        </p:nvSpPr>
        <p:spPr>
          <a:xfrm>
            <a:off x="594360" y="2809925"/>
            <a:ext cx="11795760" cy="329320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latin typeface="Manrope ExtraLight SemiBold" pitchFamily="2" charset="0"/>
              </a:rPr>
              <a:t>Suggest caption</a:t>
            </a:r>
          </a:p>
          <a:p>
            <a:endParaRPr lang="en-US" sz="3200" b="1" dirty="0">
              <a:latin typeface="Manrope ExtraLight SemiBold" pitchFamily="2" charset="0"/>
            </a:endParaRPr>
          </a:p>
          <a:p>
            <a:r>
              <a:rPr lang="en-US" dirty="0"/>
              <a:t>I am looking forward to speaking at the ADIPEC Strategic Conference, where I will share my perspective on the decisions shaping a more resilient energy system.</a:t>
            </a:r>
          </a:p>
          <a:p>
            <a:endParaRPr lang="en-US" dirty="0"/>
          </a:p>
          <a:p>
            <a:r>
              <a:rPr lang="en-US" dirty="0"/>
              <a:t>My session will examine how leadership, investment and collaboration can help turn strategic priorities into action.</a:t>
            </a:r>
          </a:p>
          <a:p>
            <a:endParaRPr lang="en-US" dirty="0"/>
          </a:p>
          <a:p>
            <a:r>
              <a:rPr lang="en-US" dirty="0"/>
              <a:t>Join us in Abu Dhabi from 2–5 November</a:t>
            </a:r>
            <a:r>
              <a:rPr lang="en-US"/>
              <a:t>: </a:t>
            </a:r>
            <a:r>
              <a:rPr lang="en-US">
                <a:hlinkClick r:id="rId3"/>
              </a:rPr>
              <a:t>https://bit.ly/4iVxKxQ</a:t>
            </a:r>
            <a:r>
              <a:rPr lang="en-US"/>
              <a:t> </a:t>
            </a:r>
            <a:endParaRPr lang="en-US" dirty="0"/>
          </a:p>
          <a:p>
            <a:endParaRPr lang="en-US" dirty="0"/>
          </a:p>
          <a:p>
            <a:r>
              <a:rPr lang="en-US" dirty="0"/>
              <a:t>#ADIPEC #ADIPEC2026</a:t>
            </a:r>
            <a:endParaRPr lang="en-US" sz="3200" b="1" dirty="0">
              <a:latin typeface="Manrope ExtraLight SemiBold" pitchFamily="2" charset="0"/>
            </a:endParaRPr>
          </a:p>
        </p:txBody>
      </p:sp>
      <p:pic>
        <p:nvPicPr>
          <p:cNvPr id="9" name="Picture 8" descr="The text displays various social media-style mentions and hashtags related to ADIPEC Exhibition and Conference.&#10;&#10;AI-generated content may be incorrect.">
            <a:extLst>
              <a:ext uri="{FF2B5EF4-FFF2-40B4-BE49-F238E27FC236}">
                <a16:creationId xmlns:a16="http://schemas.microsoft.com/office/drawing/2014/main" id="{B5EDD009-E4AC-81AD-D85A-2C02B3E6C4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" y="7520422"/>
            <a:ext cx="5166452" cy="233434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C3C95E-F36D-11E1-8906-E4C8C5E78035}"/>
              </a:ext>
            </a:extLst>
          </p:cNvPr>
          <p:cNvSpPr txBox="1"/>
          <p:nvPr/>
        </p:nvSpPr>
        <p:spPr>
          <a:xfrm>
            <a:off x="492760" y="6821347"/>
            <a:ext cx="6858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Manrope ExtraLight SemiBold" pitchFamily="2" charset="0"/>
              </a:rPr>
              <a:t>Follow and Tag ADIPEC</a:t>
            </a:r>
          </a:p>
        </p:txBody>
      </p:sp>
    </p:spTree>
    <p:extLst>
      <p:ext uri="{BB962C8B-B14F-4D97-AF65-F5344CB8AC3E}">
        <p14:creationId xmlns:p14="http://schemas.microsoft.com/office/powerpoint/2010/main" val="2930099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1284bdc-fc5e-49da-9657-73b6a06a9e51}" enabled="0" method="" siteId="{01284bdc-fc5e-49da-9657-73b6a06a9e5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</TotalTime>
  <Words>102</Words>
  <Application>Microsoft Office PowerPoint</Application>
  <PresentationFormat>Custom</PresentationFormat>
  <Paragraphs>15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Manrope ExtraLight</vt:lpstr>
      <vt:lpstr>Manrope ExtraLight SemiBold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Maged Sayed</dc:creator>
  <cp:lastModifiedBy>Sumayyah Rahim</cp:lastModifiedBy>
  <cp:revision>6</cp:revision>
  <dcterms:created xsi:type="dcterms:W3CDTF">2026-09-21T08:45:18Z</dcterms:created>
  <dcterms:modified xsi:type="dcterms:W3CDTF">2026-09-29T16:23:43Z</dcterms:modified>
</cp:coreProperties>
</file>