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9" r:id="rId2"/>
    <p:sldId id="261" r:id="rId3"/>
  </p:sldIdLst>
  <p:sldSz cx="13716000" cy="171465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5F5ED71-68A1-4BA3-BCCC-4849B6530D76}" v="3" dt="2026-09-29T16:25:02.4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728"/>
    <p:restoredTop sz="94677"/>
  </p:normalViewPr>
  <p:slideViewPr>
    <p:cSldViewPr snapToGrid="0">
      <p:cViewPr>
        <p:scale>
          <a:sx n="50" d="100"/>
          <a:sy n="50" d="100"/>
        </p:scale>
        <p:origin x="1392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mayyah Rahim" userId="60d9a389-e7c7-48a0-828a-559a4a3e5d28" providerId="ADAL" clId="{AA785A26-DAE9-4DDB-9548-B166E750D3F5}"/>
    <pc:docChg chg="modSld sldOrd">
      <pc:chgData name="Sumayyah Rahim" userId="60d9a389-e7c7-48a0-828a-559a4a3e5d28" providerId="ADAL" clId="{AA785A26-DAE9-4DDB-9548-B166E750D3F5}" dt="2026-09-29T16:24:57.424" v="1"/>
      <pc:docMkLst>
        <pc:docMk/>
      </pc:docMkLst>
      <pc:sldChg chg="ord">
        <pc:chgData name="Sumayyah Rahim" userId="60d9a389-e7c7-48a0-828a-559a4a3e5d28" providerId="ADAL" clId="{AA785A26-DAE9-4DDB-9548-B166E750D3F5}" dt="2026-09-29T16:20:45.060" v="0"/>
        <pc:sldMkLst>
          <pc:docMk/>
          <pc:sldMk cId="407680425" sldId="259"/>
        </pc:sldMkLst>
      </pc:sldChg>
      <pc:sldChg chg="addSp modSp">
        <pc:chgData name="Sumayyah Rahim" userId="60d9a389-e7c7-48a0-828a-559a4a3e5d28" providerId="ADAL" clId="{AA785A26-DAE9-4DDB-9548-B166E750D3F5}" dt="2026-09-29T16:24:57.424" v="1"/>
        <pc:sldMkLst>
          <pc:docMk/>
          <pc:sldMk cId="2930099345" sldId="261"/>
        </pc:sldMkLst>
        <pc:graphicFrameChg chg="add mod">
          <ac:chgData name="Sumayyah Rahim" userId="60d9a389-e7c7-48a0-828a-559a4a3e5d28" providerId="ADAL" clId="{AA785A26-DAE9-4DDB-9548-B166E750D3F5}" dt="2026-09-29T16:24:57.424" v="1"/>
          <ac:graphicFrameMkLst>
            <pc:docMk/>
            <pc:sldMk cId="2930099345" sldId="261"/>
            <ac:graphicFrameMk id="12" creationId="{FCFACE7B-0F91-D9B0-E3A8-E3D1AA8A63AF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B28733-4C3F-D94A-BDAD-A00767F7C1D6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93925" y="1143000"/>
            <a:ext cx="24701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D66CB-B95B-D743-9D88-8B21A329F4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6102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D66CB-B95B-D743-9D88-8B21A329F48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615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5FA4B-EFA0-AF2F-C2F5-168ACE618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A59A89-8CBA-66B1-EEF1-80668BEDC1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CEEBE6-ECE9-A421-22DC-6D3761B88D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21C0CB-FDCC-EF5D-CE26-E0BC57CCB7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9D66CB-B95B-D743-9D88-8B21A329F48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19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1357B40-1A5D-7ABC-1144-498C63B2DE1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257300" y="8715375"/>
            <a:ext cx="4286250" cy="57292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576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6450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4274745"/>
            <a:ext cx="11830050" cy="7132503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11474724"/>
            <a:ext cx="11830050" cy="3750815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91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4564485"/>
            <a:ext cx="5829300" cy="1087935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2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1" y="912901"/>
            <a:ext cx="11830050" cy="331421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4203297"/>
            <a:ext cx="5802510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6263268"/>
            <a:ext cx="5802510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5" y="4203297"/>
            <a:ext cx="5831087" cy="2059971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5" y="6263268"/>
            <a:ext cx="5831087" cy="921232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70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51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222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6" y="2468795"/>
            <a:ext cx="6943725" cy="12185191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1143106"/>
            <a:ext cx="4423767" cy="4000871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6" y="2468795"/>
            <a:ext cx="6943725" cy="12185191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5143976"/>
            <a:ext cx="4423767" cy="9529853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5909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25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912897"/>
            <a:ext cx="2957513" cy="14530941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912897"/>
            <a:ext cx="8701088" cy="14530941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141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912901"/>
            <a:ext cx="11830050" cy="33142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4564485"/>
            <a:ext cx="11830050" cy="108793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35C7E77-A839-BA4B-98BB-53B162A00B01}" type="datetimeFigureOut">
              <a:rPr lang="en-US" smtClean="0"/>
              <a:t>29/09/26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15892351"/>
            <a:ext cx="462915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15892351"/>
            <a:ext cx="3086100" cy="9128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5542D9-CA4F-4247-8522-A864270D52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4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4hD3Egb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1D72A5-A25F-F40A-434A-54214E042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B16D8B-839B-416C-EB9B-B19F73BE97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-1" y="794"/>
            <a:ext cx="13716633" cy="1714579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7B39606-7D35-A026-5CC8-EFE810962ABE}"/>
              </a:ext>
            </a:extLst>
          </p:cNvPr>
          <p:cNvSpPr txBox="1"/>
          <p:nvPr/>
        </p:nvSpPr>
        <p:spPr>
          <a:xfrm>
            <a:off x="5974080" y="10655985"/>
            <a:ext cx="275748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Name</a:t>
            </a:r>
            <a:b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</a:br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Job Title</a:t>
            </a:r>
          </a:p>
          <a:p>
            <a:r>
              <a:rPr lang="en-US" sz="4400" b="1" dirty="0">
                <a:solidFill>
                  <a:schemeClr val="bg1"/>
                </a:solidFill>
                <a:latin typeface="Manrope ExtraLight SemiBold" pitchFamily="2" charset="0"/>
              </a:rPr>
              <a:t>Company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D5E4ADE-F6D7-B57D-845E-C2D02FFEDD45}"/>
              </a:ext>
            </a:extLst>
          </p:cNvPr>
          <p:cNvSpPr/>
          <p:nvPr/>
        </p:nvSpPr>
        <p:spPr>
          <a:xfrm>
            <a:off x="1264920" y="8866079"/>
            <a:ext cx="4282440" cy="570992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1082589-DE25-02B9-FD41-AA76CA5AEB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692" r="12692" b="-114"/>
          <a:stretch>
            <a:fillRect/>
          </a:stretch>
        </p:blipFill>
        <p:spPr>
          <a:xfrm>
            <a:off x="1264920" y="8866079"/>
            <a:ext cx="4255561" cy="5709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0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27A17-5D19-C4A0-297B-0CAB6D9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BA62AF-190E-3C19-0B6E-7A38DAB2E6C9}"/>
              </a:ext>
            </a:extLst>
          </p:cNvPr>
          <p:cNvSpPr txBox="1"/>
          <p:nvPr/>
        </p:nvSpPr>
        <p:spPr>
          <a:xfrm>
            <a:off x="594360" y="689025"/>
            <a:ext cx="11795760" cy="156966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Name info sections are editable</a:t>
            </a:r>
            <a:br>
              <a:rPr lang="en-US" sz="3200" b="1" dirty="0">
                <a:latin typeface="Manrope ExtraLight SemiBold" pitchFamily="2" charset="0"/>
              </a:rPr>
            </a:br>
            <a:br>
              <a:rPr lang="en-US" sz="3200" b="1" dirty="0">
                <a:latin typeface="Manrope ExtraLight SemiBold" pitchFamily="2" charset="0"/>
              </a:rPr>
            </a:br>
            <a:r>
              <a:rPr lang="en-US" sz="3200" b="1" dirty="0">
                <a:latin typeface="Manrope ExtraLight SemiBold" pitchFamily="2" charset="0"/>
              </a:rPr>
              <a:t>To change photo right click the mockup image to change photo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2AD4B6-E536-3FE1-5772-3CA476E54B0E}"/>
              </a:ext>
            </a:extLst>
          </p:cNvPr>
          <p:cNvSpPr txBox="1"/>
          <p:nvPr/>
        </p:nvSpPr>
        <p:spPr>
          <a:xfrm>
            <a:off x="594360" y="2809925"/>
            <a:ext cx="11795760" cy="3293209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Suggest caption</a:t>
            </a:r>
          </a:p>
          <a:p>
            <a:endParaRPr lang="en-US" sz="3200" b="1" dirty="0">
              <a:latin typeface="Manrope ExtraLight SemiBold" pitchFamily="2" charset="0"/>
            </a:endParaRPr>
          </a:p>
          <a:p>
            <a:r>
              <a:rPr lang="en-US" dirty="0"/>
              <a:t>Our leadership will join global decision-makers at the ADIPEC Strategic Conference.</a:t>
            </a:r>
          </a:p>
          <a:p>
            <a:endParaRPr lang="en-US" dirty="0"/>
          </a:p>
          <a:p>
            <a:r>
              <a:rPr lang="en-US" dirty="0"/>
              <a:t>ADIPEC will provide a platform to examine how the industry can secure today’s energy, strengthen infrastructure and </a:t>
            </a:r>
            <a:r>
              <a:rPr lang="en-US" dirty="0" err="1"/>
              <a:t>mobilise</a:t>
            </a:r>
            <a:r>
              <a:rPr lang="en-US" dirty="0"/>
              <a:t> the capabilities needed for long-term growth. We are proud to contribute our perspective.</a:t>
            </a:r>
          </a:p>
          <a:p>
            <a:endParaRPr lang="en-US" dirty="0"/>
          </a:p>
          <a:p>
            <a:r>
              <a:rPr lang="en-US" dirty="0"/>
              <a:t>Explore the conference and book your delegate pass</a:t>
            </a:r>
            <a:r>
              <a:rPr lang="en-US"/>
              <a:t>:  </a:t>
            </a:r>
            <a:r>
              <a:rPr lang="en-US">
                <a:hlinkClick r:id="rId3"/>
              </a:rPr>
              <a:t>https://bit.ly/4hD3Egb</a:t>
            </a:r>
            <a:r>
              <a:rPr lang="en-US"/>
              <a:t> </a:t>
            </a:r>
            <a:endParaRPr lang="en-US" dirty="0"/>
          </a:p>
          <a:p>
            <a:endParaRPr lang="en-US" dirty="0"/>
          </a:p>
          <a:p>
            <a:r>
              <a:rPr lang="en-US" dirty="0"/>
              <a:t>#ADIPEC #ADIPEC2026</a:t>
            </a:r>
            <a:endParaRPr lang="en-US" sz="3200" b="1" dirty="0">
              <a:latin typeface="Manrope ExtraLight SemiBold" pitchFamily="2" charset="0"/>
            </a:endParaRPr>
          </a:p>
        </p:txBody>
      </p:sp>
      <p:pic>
        <p:nvPicPr>
          <p:cNvPr id="9" name="Picture 8" descr="The text displays various social media-style mentions and hashtags related to ADIPEC Exhibition and Conference.&#10;&#10;AI-generated content may be incorrect.">
            <a:extLst>
              <a:ext uri="{FF2B5EF4-FFF2-40B4-BE49-F238E27FC236}">
                <a16:creationId xmlns:a16="http://schemas.microsoft.com/office/drawing/2014/main" id="{B5EDD009-E4AC-81AD-D85A-2C02B3E6C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7520422"/>
            <a:ext cx="5166452" cy="233434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C3C95E-F36D-11E1-8906-E4C8C5E78035}"/>
              </a:ext>
            </a:extLst>
          </p:cNvPr>
          <p:cNvSpPr txBox="1"/>
          <p:nvPr/>
        </p:nvSpPr>
        <p:spPr>
          <a:xfrm>
            <a:off x="492760" y="6821347"/>
            <a:ext cx="6858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latin typeface="Manrope ExtraLight SemiBold" pitchFamily="2" charset="0"/>
              </a:rPr>
              <a:t>Follow and Tag ADIPEC</a:t>
            </a:r>
          </a:p>
        </p:txBody>
      </p:sp>
    </p:spTree>
    <p:extLst>
      <p:ext uri="{BB962C8B-B14F-4D97-AF65-F5344CB8AC3E}">
        <p14:creationId xmlns:p14="http://schemas.microsoft.com/office/powerpoint/2010/main" val="29300993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01284bdc-fc5e-49da-9657-73b6a06a9e51}" enabled="0" method="" siteId="{01284bdc-fc5e-49da-9657-73b6a06a9e5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</TotalTime>
  <Words>97</Words>
  <Application>Microsoft Office PowerPoint</Application>
  <PresentationFormat>Custom</PresentationFormat>
  <Paragraphs>15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Manrope ExtraLight SemiBold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Maged Sayed</dc:creator>
  <cp:lastModifiedBy>Sumayyah Rahim</cp:lastModifiedBy>
  <cp:revision>6</cp:revision>
  <dcterms:created xsi:type="dcterms:W3CDTF">2026-09-21T08:45:18Z</dcterms:created>
  <dcterms:modified xsi:type="dcterms:W3CDTF">2026-09-29T16:25:04Z</dcterms:modified>
</cp:coreProperties>
</file>