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</p:sldIdLst>
  <p:sldSz cx="9239250" cy="23812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79" d="100"/>
          <a:sy n="179" d="100"/>
        </p:scale>
        <p:origin x="15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custSel modSld">
      <pc:chgData name="Zain Khan" userId="dc81025d-1443-4e3e-a6ec-e77521c90682" providerId="ADAL" clId="{FE8C1598-37A3-47EC-9032-D8A9DCEBA685}" dt="2026-06-26T06:34:13.872" v="9" actId="20577"/>
      <pc:docMkLst>
        <pc:docMk/>
      </pc:docMkLst>
      <pc:sldChg chg="addSp delSp modSp mod">
        <pc:chgData name="Zain Khan" userId="dc81025d-1443-4e3e-a6ec-e77521c90682" providerId="ADAL" clId="{FE8C1598-37A3-47EC-9032-D8A9DCEBA685}" dt="2026-06-26T06:34:13.872" v="9" actId="20577"/>
        <pc:sldMkLst>
          <pc:docMk/>
          <pc:sldMk cId="1489783918" sldId="260"/>
        </pc:sldMkLst>
        <pc:spChg chg="del mod">
          <ac:chgData name="Zain Khan" userId="dc81025d-1443-4e3e-a6ec-e77521c90682" providerId="ADAL" clId="{FE8C1598-37A3-47EC-9032-D8A9DCEBA685}" dt="2026-06-25T12:09:06.615" v="6" actId="478"/>
          <ac:spMkLst>
            <pc:docMk/>
            <pc:sldMk cId="1489783918" sldId="260"/>
            <ac:spMk id="7" creationId="{70928A00-F7F5-AE29-3030-645B1D050645}"/>
          </ac:spMkLst>
        </pc:spChg>
        <pc:spChg chg="mod">
          <ac:chgData name="Zain Khan" userId="dc81025d-1443-4e3e-a6ec-e77521c90682" providerId="ADAL" clId="{FE8C1598-37A3-47EC-9032-D8A9DCEBA685}" dt="2026-06-26T06:34:13.872" v="9" actId="20577"/>
          <ac:spMkLst>
            <pc:docMk/>
            <pc:sldMk cId="1489783918" sldId="260"/>
            <ac:spMk id="8" creationId="{4C036D37-272B-4DEB-29F3-E6A99213DD71}"/>
          </ac:spMkLst>
        </pc:spChg>
        <pc:picChg chg="add mod ord">
          <ac:chgData name="Zain Khan" userId="dc81025d-1443-4e3e-a6ec-e77521c90682" providerId="ADAL" clId="{FE8C1598-37A3-47EC-9032-D8A9DCEBA685}" dt="2026-06-25T12:08:54.330" v="3" actId="167"/>
          <ac:picMkLst>
            <pc:docMk/>
            <pc:sldMk cId="1489783918" sldId="260"/>
            <ac:picMk id="3" creationId="{57D1542E-D3D6-7505-F5B6-A617E39ADCBB}"/>
          </ac:picMkLst>
        </pc:picChg>
        <pc:picChg chg="del">
          <ac:chgData name="Zain Khan" userId="dc81025d-1443-4e3e-a6ec-e77521c90682" providerId="ADAL" clId="{FE8C1598-37A3-47EC-9032-D8A9DCEBA685}" dt="2026-06-25T12:08:51.300" v="0" actId="478"/>
          <ac:picMkLst>
            <pc:docMk/>
            <pc:sldMk cId="1489783918" sldId="260"/>
            <ac:picMk id="6" creationId="{5E3DB551-50D3-DA85-4187-EB1108CD19F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06" y="389709"/>
            <a:ext cx="6929438" cy="829028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06" y="1250708"/>
            <a:ext cx="6929438" cy="574917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38" y="126780"/>
            <a:ext cx="1992213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199" y="126780"/>
            <a:ext cx="5861149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4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6" y="593659"/>
            <a:ext cx="7968853" cy="990534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86" y="1593564"/>
            <a:ext cx="7968853" cy="520898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199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7370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26780"/>
            <a:ext cx="7968853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02" y="583737"/>
            <a:ext cx="390863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02" y="869818"/>
            <a:ext cx="390863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7370" y="583737"/>
            <a:ext cx="392788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7370" y="869818"/>
            <a:ext cx="392788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38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885" y="342856"/>
            <a:ext cx="4677370" cy="169223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2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7885" y="342856"/>
            <a:ext cx="4677370" cy="169223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199" y="126780"/>
            <a:ext cx="7968853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199" y="633898"/>
            <a:ext cx="7968853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199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502" y="2207066"/>
            <a:ext cx="3118247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5220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494922" y="128796"/>
            <a:ext cx="62494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ADIPEC 2026 Editable exhibitor banner – 970 </a:t>
            </a:r>
            <a:r>
              <a:rPr lang="en-US" sz="1200" b="1" dirty="0" err="1"/>
              <a:t>px</a:t>
            </a:r>
            <a:r>
              <a:rPr lang="en-US" sz="1200" b="1" dirty="0"/>
              <a:t> x 250 </a:t>
            </a:r>
            <a:r>
              <a:rPr lang="en-US" sz="1200" b="1" dirty="0" err="1"/>
              <a:t>px</a:t>
            </a:r>
            <a:endParaRPr lang="en-US" sz="1200" b="1" dirty="0"/>
          </a:p>
          <a:p>
            <a:endParaRPr lang="en-US" sz="1200" dirty="0"/>
          </a:p>
          <a:p>
            <a:r>
              <a:rPr lang="en-US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b="1" dirty="0"/>
              <a:t>To edit your banner:</a:t>
            </a:r>
          </a:p>
          <a:p>
            <a:r>
              <a:rPr lang="en-US" sz="1200" dirty="0"/>
              <a:t>Please insert your stand number and logo in the white spaces of the next slide.</a:t>
            </a:r>
          </a:p>
          <a:p>
            <a:endParaRPr lang="en-US" sz="1200" dirty="0"/>
          </a:p>
          <a:p>
            <a:r>
              <a:rPr lang="en-US" sz="1200" b="1" dirty="0"/>
              <a:t>To save your banner: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Click on ‘File’ &gt; ‘Save as’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Choose your file destination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C7303F-35D4-F8AF-3296-A9A162E16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1" y="800911"/>
            <a:ext cx="1341413" cy="55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6AA5FA-75FE-9A80-2882-DF573DF13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C3B724-705D-554B-6611-132662B2135A}"/>
              </a:ext>
            </a:extLst>
          </p:cNvPr>
          <p:cNvSpPr txBox="1"/>
          <p:nvPr/>
        </p:nvSpPr>
        <p:spPr>
          <a:xfrm>
            <a:off x="4034088" y="1923420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1FBFFB-975F-B967-FC89-4D19F032888F}"/>
              </a:ext>
            </a:extLst>
          </p:cNvPr>
          <p:cNvSpPr txBox="1"/>
          <p:nvPr/>
        </p:nvSpPr>
        <p:spPr>
          <a:xfrm>
            <a:off x="7272420" y="1190625"/>
            <a:ext cx="12967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33430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D1542E-D3D6-7505-F5B6-A617E39AD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036D37-272B-4DEB-29F3-E6A99213DD71}"/>
              </a:ext>
            </a:extLst>
          </p:cNvPr>
          <p:cNvSpPr txBox="1"/>
          <p:nvPr/>
        </p:nvSpPr>
        <p:spPr>
          <a:xfrm>
            <a:off x="1879100" y="1966200"/>
            <a:ext cx="1987049" cy="269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48978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165</TotalTime>
  <Words>101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12</cp:revision>
  <dcterms:created xsi:type="dcterms:W3CDTF">2024-02-26T05:00:44Z</dcterms:created>
  <dcterms:modified xsi:type="dcterms:W3CDTF">2026-06-26T06:34:16Z</dcterms:modified>
</cp:coreProperties>
</file>