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0" r:id="rId3"/>
    <p:sldId id="261" r:id="rId4"/>
  </p:sldIdLst>
  <p:sldSz cx="2857500" cy="2381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00" autoAdjust="0"/>
    <p:restoredTop sz="94660"/>
  </p:normalViewPr>
  <p:slideViewPr>
    <p:cSldViewPr snapToGrid="0">
      <p:cViewPr varScale="1">
        <p:scale>
          <a:sx n="301" d="100"/>
          <a:sy n="301" d="100"/>
        </p:scale>
        <p:origin x="2484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ain Khan" userId="dc81025d-1443-4e3e-a6ec-e77521c90682" providerId="ADAL" clId="{FE8C1598-37A3-47EC-9032-D8A9DCEBA685}"/>
    <pc:docChg chg="custSel modSld">
      <pc:chgData name="Zain Khan" userId="dc81025d-1443-4e3e-a6ec-e77521c90682" providerId="ADAL" clId="{FE8C1598-37A3-47EC-9032-D8A9DCEBA685}" dt="2026-06-26T06:34:40.464" v="4" actId="20577"/>
      <pc:docMkLst>
        <pc:docMk/>
      </pc:docMkLst>
      <pc:sldChg chg="addSp delSp modSp mod">
        <pc:chgData name="Zain Khan" userId="dc81025d-1443-4e3e-a6ec-e77521c90682" providerId="ADAL" clId="{FE8C1598-37A3-47EC-9032-D8A9DCEBA685}" dt="2026-06-26T06:34:40.464" v="4" actId="20577"/>
        <pc:sldMkLst>
          <pc:docMk/>
          <pc:sldMk cId="2221505005" sldId="261"/>
        </pc:sldMkLst>
        <pc:spChg chg="mod">
          <ac:chgData name="Zain Khan" userId="dc81025d-1443-4e3e-a6ec-e77521c90682" providerId="ADAL" clId="{FE8C1598-37A3-47EC-9032-D8A9DCEBA685}" dt="2026-06-26T06:34:40.464" v="4" actId="20577"/>
          <ac:spMkLst>
            <pc:docMk/>
            <pc:sldMk cId="2221505005" sldId="261"/>
            <ac:spMk id="7" creationId="{F9D1CB37-E671-A778-26EF-E7596DF792F7}"/>
          </ac:spMkLst>
        </pc:spChg>
        <pc:picChg chg="del">
          <ac:chgData name="Zain Khan" userId="dc81025d-1443-4e3e-a6ec-e77521c90682" providerId="ADAL" clId="{FE8C1598-37A3-47EC-9032-D8A9DCEBA685}" dt="2026-06-25T12:07:42.307" v="0" actId="478"/>
          <ac:picMkLst>
            <pc:docMk/>
            <pc:sldMk cId="2221505005" sldId="261"/>
            <ac:picMk id="3" creationId="{4BF32793-31BF-5F16-C1E4-7EEC13201AA5}"/>
          </ac:picMkLst>
        </pc:picChg>
        <pc:picChg chg="add mod ord">
          <ac:chgData name="Zain Khan" userId="dc81025d-1443-4e3e-a6ec-e77521c90682" providerId="ADAL" clId="{FE8C1598-37A3-47EC-9032-D8A9DCEBA685}" dt="2026-06-25T12:07:44.974" v="3" actId="167"/>
          <ac:picMkLst>
            <pc:docMk/>
            <pc:sldMk cId="2221505005" sldId="261"/>
            <ac:picMk id="4" creationId="{BD45D643-6862-C624-E984-8B9D9E47EF8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313" y="389709"/>
            <a:ext cx="2428875" cy="829028"/>
          </a:xfrm>
        </p:spPr>
        <p:txBody>
          <a:bodyPr anchor="b"/>
          <a:lstStyle>
            <a:lvl1pPr algn="ctr">
              <a:defRPr sz="18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88" y="1250708"/>
            <a:ext cx="2143125" cy="574917"/>
          </a:xfrm>
        </p:spPr>
        <p:txBody>
          <a:bodyPr/>
          <a:lstStyle>
            <a:lvl1pPr marL="0" indent="0" algn="ctr">
              <a:buNone/>
              <a:defRPr sz="750"/>
            </a:lvl1pPr>
            <a:lvl2pPr marL="142875" indent="0" algn="ctr">
              <a:buNone/>
              <a:defRPr sz="625"/>
            </a:lvl2pPr>
            <a:lvl3pPr marL="285750" indent="0" algn="ctr">
              <a:buNone/>
              <a:defRPr sz="563"/>
            </a:lvl3pPr>
            <a:lvl4pPr marL="428625" indent="0" algn="ctr">
              <a:buNone/>
              <a:defRPr sz="500"/>
            </a:lvl4pPr>
            <a:lvl5pPr marL="571500" indent="0" algn="ctr">
              <a:buNone/>
              <a:defRPr sz="500"/>
            </a:lvl5pPr>
            <a:lvl6pPr marL="714375" indent="0" algn="ctr">
              <a:buNone/>
              <a:defRPr sz="500"/>
            </a:lvl6pPr>
            <a:lvl7pPr marL="857250" indent="0" algn="ctr">
              <a:buNone/>
              <a:defRPr sz="500"/>
            </a:lvl7pPr>
            <a:lvl8pPr marL="1000125" indent="0" algn="ctr">
              <a:buNone/>
              <a:defRPr sz="500"/>
            </a:lvl8pPr>
            <a:lvl9pPr marL="1143000" indent="0" algn="ctr">
              <a:buNone/>
              <a:defRPr sz="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376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296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44899" y="126780"/>
            <a:ext cx="616148" cy="20179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6453" y="126780"/>
            <a:ext cx="1812727" cy="20179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357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16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965" y="593659"/>
            <a:ext cx="2464594" cy="990534"/>
          </a:xfrm>
        </p:spPr>
        <p:txBody>
          <a:bodyPr anchor="b"/>
          <a:lstStyle>
            <a:lvl1pPr>
              <a:defRPr sz="18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965" y="1593564"/>
            <a:ext cx="2464594" cy="520898"/>
          </a:xfrm>
        </p:spPr>
        <p:txBody>
          <a:bodyPr/>
          <a:lstStyle>
            <a:lvl1pPr marL="0" indent="0">
              <a:buNone/>
              <a:defRPr sz="750">
                <a:solidFill>
                  <a:schemeClr val="tx1"/>
                </a:solidFill>
              </a:defRPr>
            </a:lvl1pPr>
            <a:lvl2pPr marL="142875" indent="0">
              <a:buNone/>
              <a:defRPr sz="625">
                <a:solidFill>
                  <a:schemeClr val="tx1">
                    <a:tint val="75000"/>
                  </a:schemeClr>
                </a:solidFill>
              </a:defRPr>
            </a:lvl2pPr>
            <a:lvl3pPr marL="285750" indent="0">
              <a:buNone/>
              <a:defRPr sz="563">
                <a:solidFill>
                  <a:schemeClr val="tx1">
                    <a:tint val="75000"/>
                  </a:schemeClr>
                </a:solidFill>
              </a:defRPr>
            </a:lvl3pPr>
            <a:lvl4pPr marL="4286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4pPr>
            <a:lvl5pPr marL="57150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5pPr>
            <a:lvl6pPr marL="71437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6pPr>
            <a:lvl7pPr marL="85725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7pPr>
            <a:lvl8pPr marL="10001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8pPr>
            <a:lvl9pPr marL="114300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99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6453" y="633898"/>
            <a:ext cx="1214438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6609" y="633898"/>
            <a:ext cx="1214438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12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126780"/>
            <a:ext cx="2464594" cy="460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826" y="583737"/>
            <a:ext cx="1208856" cy="286081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6826" y="869818"/>
            <a:ext cx="1208856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46609" y="583737"/>
            <a:ext cx="1214810" cy="286081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46609" y="869818"/>
            <a:ext cx="1214810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59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266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308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158750"/>
            <a:ext cx="921618" cy="555625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4810" y="342856"/>
            <a:ext cx="1446609" cy="1692231"/>
          </a:xfrm>
        </p:spPr>
        <p:txBody>
          <a:bodyPr/>
          <a:lstStyle>
            <a:lvl1pPr>
              <a:defRPr sz="1000"/>
            </a:lvl1pPr>
            <a:lvl2pPr>
              <a:defRPr sz="875"/>
            </a:lvl2pPr>
            <a:lvl3pPr>
              <a:defRPr sz="750"/>
            </a:lvl3pPr>
            <a:lvl4pPr>
              <a:defRPr sz="625"/>
            </a:lvl4pPr>
            <a:lvl5pPr>
              <a:defRPr sz="625"/>
            </a:lvl5pPr>
            <a:lvl6pPr>
              <a:defRPr sz="625"/>
            </a:lvl6pPr>
            <a:lvl7pPr>
              <a:defRPr sz="625"/>
            </a:lvl7pPr>
            <a:lvl8pPr>
              <a:defRPr sz="625"/>
            </a:lvl8pPr>
            <a:lvl9pPr>
              <a:defRPr sz="6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714375"/>
            <a:ext cx="921618" cy="1323468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9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158750"/>
            <a:ext cx="921618" cy="555625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14810" y="342856"/>
            <a:ext cx="1446609" cy="1692231"/>
          </a:xfrm>
        </p:spPr>
        <p:txBody>
          <a:bodyPr anchor="t"/>
          <a:lstStyle>
            <a:lvl1pPr marL="0" indent="0">
              <a:buNone/>
              <a:defRPr sz="1000"/>
            </a:lvl1pPr>
            <a:lvl2pPr marL="142875" indent="0">
              <a:buNone/>
              <a:defRPr sz="875"/>
            </a:lvl2pPr>
            <a:lvl3pPr marL="285750" indent="0">
              <a:buNone/>
              <a:defRPr sz="750"/>
            </a:lvl3pPr>
            <a:lvl4pPr marL="428625" indent="0">
              <a:buNone/>
              <a:defRPr sz="625"/>
            </a:lvl4pPr>
            <a:lvl5pPr marL="571500" indent="0">
              <a:buNone/>
              <a:defRPr sz="625"/>
            </a:lvl5pPr>
            <a:lvl6pPr marL="714375" indent="0">
              <a:buNone/>
              <a:defRPr sz="625"/>
            </a:lvl6pPr>
            <a:lvl7pPr marL="857250" indent="0">
              <a:buNone/>
              <a:defRPr sz="625"/>
            </a:lvl7pPr>
            <a:lvl8pPr marL="1000125" indent="0">
              <a:buNone/>
              <a:defRPr sz="625"/>
            </a:lvl8pPr>
            <a:lvl9pPr marL="1143000" indent="0">
              <a:buNone/>
              <a:defRPr sz="6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714375"/>
            <a:ext cx="921618" cy="1323468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005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6453" y="126780"/>
            <a:ext cx="2464594" cy="460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453" y="633898"/>
            <a:ext cx="2464594" cy="1510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453" y="2207066"/>
            <a:ext cx="642938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46547" y="2207066"/>
            <a:ext cx="964406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18109" y="2207066"/>
            <a:ext cx="642938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947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85750" rtl="0" eaLnBrk="1" latinLnBrk="0" hangingPunct="1">
        <a:lnSpc>
          <a:spcPct val="90000"/>
        </a:lnSpc>
        <a:spcBef>
          <a:spcPct val="0"/>
        </a:spcBef>
        <a:buNone/>
        <a:defRPr sz="13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1438" indent="-71438" algn="l" defTabSz="285750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875" kern="1200">
          <a:solidFill>
            <a:schemeClr val="tx1"/>
          </a:solidFill>
          <a:latin typeface="+mn-lt"/>
          <a:ea typeface="+mn-ea"/>
          <a:cs typeface="+mn-cs"/>
        </a:defRPr>
      </a:lvl1pPr>
      <a:lvl2pPr marL="2143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5000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6429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858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9286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715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2144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1pPr>
      <a:lvl2pPr marL="1428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2pPr>
      <a:lvl3pPr marL="2857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3pPr>
      <a:lvl4pPr marL="4286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5715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8572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001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1430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-31750" y="523589"/>
            <a:ext cx="280987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ADIPEC 2026 Editable exhibitor banner – 300 px x 250 </a:t>
            </a:r>
            <a:r>
              <a:rPr lang="en-US" sz="800" b="1" dirty="0" err="1"/>
              <a:t>px</a:t>
            </a:r>
            <a:endParaRPr lang="en-US" sz="800" b="1" dirty="0"/>
          </a:p>
          <a:p>
            <a:endParaRPr lang="en-US" sz="800" b="1" dirty="0"/>
          </a:p>
          <a:p>
            <a:r>
              <a:rPr lang="en-US" sz="800" dirty="0">
                <a:solidFill>
                  <a:srgbClr val="FF0000"/>
                </a:solidFill>
                <a:effectLst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800" dirty="0">
              <a:solidFill>
                <a:srgbClr val="FF0000"/>
              </a:solidFill>
            </a:endParaRPr>
          </a:p>
          <a:p>
            <a:endParaRPr lang="en-US" sz="800" dirty="0"/>
          </a:p>
          <a:p>
            <a:r>
              <a:rPr lang="en-US" sz="800" b="1" dirty="0"/>
              <a:t>To edit your banner:</a:t>
            </a:r>
          </a:p>
          <a:p>
            <a:r>
              <a:rPr lang="en-US" sz="800" dirty="0"/>
              <a:t>Please insert your stand number and logo in the white spaces of the next slide.</a:t>
            </a:r>
          </a:p>
          <a:p>
            <a:endParaRPr lang="en-US" sz="800" dirty="0"/>
          </a:p>
          <a:p>
            <a:r>
              <a:rPr lang="en-US" sz="800" b="1" dirty="0"/>
              <a:t>To save your banner: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800" dirty="0"/>
              <a:t>Click on ‘File’ &gt; ‘Save as’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800" dirty="0"/>
              <a:t>Choose your file destination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800" dirty="0"/>
              <a:t>Under ‘Save as file type’ choose JPEG or PNG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24F3F6-4C8A-F747-00B4-C4A948C4DF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76" y="60301"/>
            <a:ext cx="918995" cy="377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B2EAF40-DEE7-0150-E775-ADC0B07E5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57500" cy="23812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89D0256-B89C-DF6A-8FA2-C3973846EC5C}"/>
              </a:ext>
            </a:extLst>
          </p:cNvPr>
          <p:cNvSpPr txBox="1"/>
          <p:nvPr/>
        </p:nvSpPr>
        <p:spPr>
          <a:xfrm>
            <a:off x="921123" y="1811428"/>
            <a:ext cx="12573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rgbClr val="002060"/>
                </a:solidFill>
                <a:latin typeface="Helvetica" pitchFamily="2" charset="0"/>
              </a:rPr>
              <a:t>INSERT LOGO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D847BA-0025-BFFD-A590-ED2251530D6F}"/>
              </a:ext>
            </a:extLst>
          </p:cNvPr>
          <p:cNvSpPr txBox="1"/>
          <p:nvPr/>
        </p:nvSpPr>
        <p:spPr>
          <a:xfrm>
            <a:off x="88580" y="1128990"/>
            <a:ext cx="12573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b="1" dirty="0">
                <a:solidFill>
                  <a:schemeClr val="bg1"/>
                </a:solidFill>
                <a:latin typeface="Helvetica" pitchFamily="2" charset="0"/>
              </a:rPr>
              <a:t>INSERT STAND No.</a:t>
            </a:r>
          </a:p>
        </p:txBody>
      </p:sp>
    </p:spTree>
    <p:extLst>
      <p:ext uri="{BB962C8B-B14F-4D97-AF65-F5344CB8AC3E}">
        <p14:creationId xmlns:p14="http://schemas.microsoft.com/office/powerpoint/2010/main" val="3535393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D45D643-6862-C624-E984-8B9D9E47EF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57500" cy="23812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9D1CB37-E671-A778-26EF-E7596DF792F7}"/>
              </a:ext>
            </a:extLst>
          </p:cNvPr>
          <p:cNvSpPr txBox="1"/>
          <p:nvPr/>
        </p:nvSpPr>
        <p:spPr>
          <a:xfrm>
            <a:off x="118836" y="1824875"/>
            <a:ext cx="12573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bg1"/>
                </a:solidFill>
                <a:latin typeface="Helvetica" pitchFamily="2" charset="0"/>
              </a:rPr>
              <a:t>INSERT STAND No.</a:t>
            </a:r>
          </a:p>
        </p:txBody>
      </p:sp>
    </p:spTree>
    <p:extLst>
      <p:ext uri="{BB962C8B-B14F-4D97-AF65-F5344CB8AC3E}">
        <p14:creationId xmlns:p14="http://schemas.microsoft.com/office/powerpoint/2010/main" val="2221505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121</TotalTime>
  <Words>101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Helvetica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Zain Khan</cp:lastModifiedBy>
  <cp:revision>7</cp:revision>
  <dcterms:created xsi:type="dcterms:W3CDTF">2024-02-26T05:00:44Z</dcterms:created>
  <dcterms:modified xsi:type="dcterms:W3CDTF">2026-06-26T06:34:42Z</dcterms:modified>
</cp:coreProperties>
</file>