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9" r:id="rId3"/>
    <p:sldId id="260" r:id="rId4"/>
  </p:sldIdLst>
  <p:sldSz cx="28575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41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n Khan" userId="dc81025d-1443-4e3e-a6ec-e77521c90682" providerId="ADAL" clId="{FE8C1598-37A3-47EC-9032-D8A9DCEBA685}"/>
    <pc:docChg chg="undo custSel modSld">
      <pc:chgData name="Zain Khan" userId="dc81025d-1443-4e3e-a6ec-e77521c90682" providerId="ADAL" clId="{FE8C1598-37A3-47EC-9032-D8A9DCEBA685}" dt="2026-06-26T06:34:28.988" v="21" actId="20577"/>
      <pc:docMkLst>
        <pc:docMk/>
      </pc:docMkLst>
      <pc:sldChg chg="addSp delSp modSp mod">
        <pc:chgData name="Zain Khan" userId="dc81025d-1443-4e3e-a6ec-e77521c90682" providerId="ADAL" clId="{FE8C1598-37A3-47EC-9032-D8A9DCEBA685}" dt="2026-06-25T12:30:28.027" v="19" actId="255"/>
        <pc:sldMkLst>
          <pc:docMk/>
          <pc:sldMk cId="2299164373" sldId="259"/>
        </pc:sldMkLst>
        <pc:spChg chg="mod">
          <ac:chgData name="Zain Khan" userId="dc81025d-1443-4e3e-a6ec-e77521c90682" providerId="ADAL" clId="{FE8C1598-37A3-47EC-9032-D8A9DCEBA685}" dt="2026-06-12T12:43:18.367" v="8" actId="1076"/>
          <ac:spMkLst>
            <pc:docMk/>
            <pc:sldMk cId="2299164373" sldId="259"/>
            <ac:spMk id="5" creationId="{0F4BC15F-D93C-7DC5-1488-30703C26FE19}"/>
          </ac:spMkLst>
        </pc:spChg>
        <pc:spChg chg="mod">
          <ac:chgData name="Zain Khan" userId="dc81025d-1443-4e3e-a6ec-e77521c90682" providerId="ADAL" clId="{FE8C1598-37A3-47EC-9032-D8A9DCEBA685}" dt="2026-06-25T12:30:28.027" v="19" actId="255"/>
          <ac:spMkLst>
            <pc:docMk/>
            <pc:sldMk cId="2299164373" sldId="259"/>
            <ac:spMk id="8" creationId="{05B9A20E-58D2-6A90-B415-ED975053CB9C}"/>
          </ac:spMkLst>
        </pc:spChg>
        <pc:picChg chg="add mod ord">
          <ac:chgData name="Zain Khan" userId="dc81025d-1443-4e3e-a6ec-e77521c90682" providerId="ADAL" clId="{FE8C1598-37A3-47EC-9032-D8A9DCEBA685}" dt="2026-06-12T12:43:02.355" v="5" actId="1076"/>
          <ac:picMkLst>
            <pc:docMk/>
            <pc:sldMk cId="2299164373" sldId="259"/>
            <ac:picMk id="3" creationId="{D370A0C7-57DF-E9DA-FC7D-414208D486C2}"/>
          </ac:picMkLst>
        </pc:picChg>
      </pc:sldChg>
      <pc:sldChg chg="addSp delSp modSp mod">
        <pc:chgData name="Zain Khan" userId="dc81025d-1443-4e3e-a6ec-e77521c90682" providerId="ADAL" clId="{FE8C1598-37A3-47EC-9032-D8A9DCEBA685}" dt="2026-06-26T06:34:28.988" v="21" actId="20577"/>
        <pc:sldMkLst>
          <pc:docMk/>
          <pc:sldMk cId="3139542703" sldId="260"/>
        </pc:sldMkLst>
        <pc:spChg chg="mod">
          <ac:chgData name="Zain Khan" userId="dc81025d-1443-4e3e-a6ec-e77521c90682" providerId="ADAL" clId="{FE8C1598-37A3-47EC-9032-D8A9DCEBA685}" dt="2026-06-26T06:34:28.988" v="21" actId="20577"/>
          <ac:spMkLst>
            <pc:docMk/>
            <pc:sldMk cId="3139542703" sldId="260"/>
            <ac:spMk id="6" creationId="{67DF8D2E-63BB-6A62-E13A-6EFD31CCB857}"/>
          </ac:spMkLst>
        </pc:spChg>
        <pc:picChg chg="add del mod">
          <ac:chgData name="Zain Khan" userId="dc81025d-1443-4e3e-a6ec-e77521c90682" providerId="ADAL" clId="{FE8C1598-37A3-47EC-9032-D8A9DCEBA685}" dt="2026-06-25T12:08:19.038" v="13" actId="931"/>
          <ac:picMkLst>
            <pc:docMk/>
            <pc:sldMk cId="3139542703" sldId="260"/>
            <ac:picMk id="3" creationId="{69198346-5504-FEAA-4682-0AF02ADB4587}"/>
          </ac:picMkLst>
        </pc:picChg>
        <pc:picChg chg="add del">
          <ac:chgData name="Zain Khan" userId="dc81025d-1443-4e3e-a6ec-e77521c90682" providerId="ADAL" clId="{FE8C1598-37A3-47EC-9032-D8A9DCEBA685}" dt="2026-06-25T12:08:28.273" v="15" actId="478"/>
          <ac:picMkLst>
            <pc:docMk/>
            <pc:sldMk cId="3139542703" sldId="260"/>
            <ac:picMk id="4" creationId="{48A5690E-542B-4E5E-A300-181ECDC04681}"/>
          </ac:picMkLst>
        </pc:picChg>
        <pc:picChg chg="add mod ord">
          <ac:chgData name="Zain Khan" userId="dc81025d-1443-4e3e-a6ec-e77521c90682" providerId="ADAL" clId="{FE8C1598-37A3-47EC-9032-D8A9DCEBA685}" dt="2026-06-25T12:08:32.252" v="18" actId="167"/>
          <ac:picMkLst>
            <pc:docMk/>
            <pc:sldMk cId="3139542703" sldId="260"/>
            <ac:picMk id="7" creationId="{3257943E-937F-CC31-B386-BF408C85369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935302"/>
            <a:ext cx="2428875" cy="1989667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3001698"/>
            <a:ext cx="2143125" cy="1379802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403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2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304271"/>
            <a:ext cx="616148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304271"/>
            <a:ext cx="1812727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4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0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1424783"/>
            <a:ext cx="2464594" cy="2377281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3824554"/>
            <a:ext cx="2464594" cy="1250156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223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193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04272"/>
            <a:ext cx="2464594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1400969"/>
            <a:ext cx="1208856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2087563"/>
            <a:ext cx="1208856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1400969"/>
            <a:ext cx="1214810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2087563"/>
            <a:ext cx="1214810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814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40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15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822856"/>
            <a:ext cx="1446609" cy="4061354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14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822856"/>
            <a:ext cx="1446609" cy="4061354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24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304272"/>
            <a:ext cx="2464594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1521354"/>
            <a:ext cx="2464594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5296960"/>
            <a:ext cx="96440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84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30272" y="1243092"/>
            <a:ext cx="241407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ADIPEC 2026 Editable exhibitor banner –300 </a:t>
            </a:r>
            <a:r>
              <a:rPr lang="en-US" sz="1400" b="1" dirty="0" err="1"/>
              <a:t>px</a:t>
            </a:r>
            <a:r>
              <a:rPr lang="en-US" sz="1400" b="1" dirty="0"/>
              <a:t> x 600 </a:t>
            </a:r>
            <a:r>
              <a:rPr lang="en-US" sz="1400" b="1" dirty="0" err="1"/>
              <a:t>px</a:t>
            </a:r>
            <a:endParaRPr lang="en-US" sz="1400" b="1" dirty="0"/>
          </a:p>
          <a:p>
            <a:endParaRPr lang="en-US" sz="1400" b="1" dirty="0"/>
          </a:p>
          <a:p>
            <a:r>
              <a:rPr lang="en-US" sz="1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400" dirty="0">
              <a:solidFill>
                <a:srgbClr val="FF0000"/>
              </a:solidFill>
            </a:endParaRPr>
          </a:p>
          <a:p>
            <a:endParaRPr lang="en-US" sz="1400" dirty="0"/>
          </a:p>
          <a:p>
            <a:r>
              <a:rPr lang="en-US" sz="1400" b="1" dirty="0"/>
              <a:t>To edit your banner:</a:t>
            </a:r>
          </a:p>
          <a:p>
            <a:r>
              <a:rPr lang="en-US" sz="1400" dirty="0"/>
              <a:t>Please insert your stand number and logo in the white spaces of the next slide.</a:t>
            </a:r>
          </a:p>
          <a:p>
            <a:endParaRPr lang="en-US" sz="1400" dirty="0"/>
          </a:p>
          <a:p>
            <a:r>
              <a:rPr lang="en-US" sz="140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Under ‘Save as file type’ choose JPEG or PNG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806E6F-5904-2A1B-9C01-5C455CF37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50" y="228576"/>
            <a:ext cx="2083283" cy="85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70A0C7-57DF-E9DA-FC7D-414208D48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4BC15F-D93C-7DC5-1488-30703C26FE19}"/>
              </a:ext>
            </a:extLst>
          </p:cNvPr>
          <p:cNvSpPr txBox="1"/>
          <p:nvPr/>
        </p:nvSpPr>
        <p:spPr>
          <a:xfrm>
            <a:off x="780294" y="4559942"/>
            <a:ext cx="12969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B9A20E-58D2-6A90-B415-ED975053CB9C}"/>
              </a:ext>
            </a:extLst>
          </p:cNvPr>
          <p:cNvSpPr txBox="1"/>
          <p:nvPr/>
        </p:nvSpPr>
        <p:spPr>
          <a:xfrm>
            <a:off x="280778" y="3404885"/>
            <a:ext cx="1758799" cy="269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5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2299164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57943E-937F-CC31-B386-BF408C853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DF8D2E-63BB-6A62-E13A-6EFD31CCB857}"/>
              </a:ext>
            </a:extLst>
          </p:cNvPr>
          <p:cNvSpPr txBox="1"/>
          <p:nvPr/>
        </p:nvSpPr>
        <p:spPr>
          <a:xfrm>
            <a:off x="172206" y="2629758"/>
            <a:ext cx="1758799" cy="269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5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3139542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1284bdc-fc5e-49da-9657-73b6a06a9e51}" enabled="0" method="" siteId="{01284bdc-fc5e-49da-9657-73b6a06a9e5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116</TotalTime>
  <Words>101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8</cp:revision>
  <dcterms:created xsi:type="dcterms:W3CDTF">2024-02-26T05:00:44Z</dcterms:created>
  <dcterms:modified xsi:type="dcterms:W3CDTF">2026-06-26T06:34:30Z</dcterms:modified>
</cp:coreProperties>
</file>