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6" r:id="rId4"/>
  </p:sldIdLst>
  <p:sldSz cx="11430000" cy="5972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73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in Khan" userId="dc81025d-1443-4e3e-a6ec-e77521c90682" providerId="ADAL" clId="{FE8C1598-37A3-47EC-9032-D8A9DCEBA685}"/>
    <pc:docChg chg="undo custSel modSld">
      <pc:chgData name="Zain Khan" userId="dc81025d-1443-4e3e-a6ec-e77521c90682" providerId="ADAL" clId="{FE8C1598-37A3-47EC-9032-D8A9DCEBA685}" dt="2026-06-25T12:34:18.792" v="14" actId="20577"/>
      <pc:docMkLst>
        <pc:docMk/>
      </pc:docMkLst>
      <pc:sldChg chg="addSp delSp modSp mod setBg setClrOvrMap">
        <pc:chgData name="Zain Khan" userId="dc81025d-1443-4e3e-a6ec-e77521c90682" providerId="ADAL" clId="{FE8C1598-37A3-47EC-9032-D8A9DCEBA685}" dt="2026-06-25T12:34:18.792" v="14" actId="20577"/>
        <pc:sldMkLst>
          <pc:docMk/>
          <pc:sldMk cId="1800942799" sldId="256"/>
        </pc:sldMkLst>
        <pc:spChg chg="mod">
          <ac:chgData name="Zain Khan" userId="dc81025d-1443-4e3e-a6ec-e77521c90682" providerId="ADAL" clId="{FE8C1598-37A3-47EC-9032-D8A9DCEBA685}" dt="2026-06-25T12:34:18.792" v="14" actId="20577"/>
          <ac:spMkLst>
            <pc:docMk/>
            <pc:sldMk cId="1800942799" sldId="256"/>
            <ac:spMk id="6" creationId="{309B06F8-C6DD-6217-AADD-2B6A858786C1}"/>
          </ac:spMkLst>
        </pc:spChg>
        <pc:picChg chg="del mod ord">
          <ac:chgData name="Zain Khan" userId="dc81025d-1443-4e3e-a6ec-e77521c90682" providerId="ADAL" clId="{FE8C1598-37A3-47EC-9032-D8A9DCEBA685}" dt="2026-06-25T12:10:26.645" v="10" actId="478"/>
          <ac:picMkLst>
            <pc:docMk/>
            <pc:sldMk cId="1800942799" sldId="256"/>
            <ac:picMk id="3" creationId="{5F5E7BDE-4D39-D99E-858F-138266C5AD0F}"/>
          </ac:picMkLst>
        </pc:picChg>
        <pc:picChg chg="add mod ord">
          <ac:chgData name="Zain Khan" userId="dc81025d-1443-4e3e-a6ec-e77521c90682" providerId="ADAL" clId="{FE8C1598-37A3-47EC-9032-D8A9DCEBA685}" dt="2026-06-25T12:10:29.334" v="13" actId="167"/>
          <ac:picMkLst>
            <pc:docMk/>
            <pc:sldMk cId="1800942799" sldId="256"/>
            <ac:picMk id="4" creationId="{45882B39-65D1-C3C9-E61C-CEFD67E5FF1B}"/>
          </ac:picMkLst>
        </pc:picChg>
      </pc:sldChg>
      <pc:sldChg chg="addSp delSp modSp mod">
        <pc:chgData name="Zain Khan" userId="dc81025d-1443-4e3e-a6ec-e77521c90682" providerId="ADAL" clId="{FE8C1598-37A3-47EC-9032-D8A9DCEBA685}" dt="2026-06-12T11:29:31.183" v="7" actId="1076"/>
        <pc:sldMkLst>
          <pc:docMk/>
          <pc:sldMk cId="1272133508" sldId="258"/>
        </pc:sldMkLst>
        <pc:spChg chg="mod">
          <ac:chgData name="Zain Khan" userId="dc81025d-1443-4e3e-a6ec-e77521c90682" providerId="ADAL" clId="{FE8C1598-37A3-47EC-9032-D8A9DCEBA685}" dt="2026-06-12T11:29:31.183" v="7" actId="1076"/>
          <ac:spMkLst>
            <pc:docMk/>
            <pc:sldMk cId="1272133508" sldId="258"/>
            <ac:spMk id="6" creationId="{5957124D-203D-1CBC-FB0B-52A53679E4B2}"/>
          </ac:spMkLst>
        </pc:spChg>
        <pc:spChg chg="mod">
          <ac:chgData name="Zain Khan" userId="dc81025d-1443-4e3e-a6ec-e77521c90682" providerId="ADAL" clId="{FE8C1598-37A3-47EC-9032-D8A9DCEBA685}" dt="2026-06-12T11:29:22.211" v="6" actId="20577"/>
          <ac:spMkLst>
            <pc:docMk/>
            <pc:sldMk cId="1272133508" sldId="258"/>
            <ac:spMk id="9" creationId="{D5168B09-0C9C-6B8F-B72A-E09832A3A5F3}"/>
          </ac:spMkLst>
        </pc:spChg>
        <pc:picChg chg="add mod ord">
          <ac:chgData name="Zain Khan" userId="dc81025d-1443-4e3e-a6ec-e77521c90682" providerId="ADAL" clId="{FE8C1598-37A3-47EC-9032-D8A9DCEBA685}" dt="2026-06-12T11:29:05.048" v="3" actId="167"/>
          <ac:picMkLst>
            <pc:docMk/>
            <pc:sldMk cId="1272133508" sldId="258"/>
            <ac:picMk id="3" creationId="{8B272E71-7B27-FDE7-2A0A-78230E149D9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977391"/>
            <a:ext cx="8572500" cy="2079202"/>
          </a:xfrm>
        </p:spPr>
        <p:txBody>
          <a:bodyPr anchor="b"/>
          <a:lstStyle>
            <a:lvl1pPr algn="ctr">
              <a:defRPr sz="52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3136775"/>
            <a:ext cx="8572500" cy="1441893"/>
          </a:xfrm>
        </p:spPr>
        <p:txBody>
          <a:bodyPr/>
          <a:lstStyle>
            <a:lvl1pPr marL="0" indent="0" algn="ctr">
              <a:buNone/>
              <a:defRPr sz="2090"/>
            </a:lvl1pPr>
            <a:lvl2pPr marL="398130" indent="0" algn="ctr">
              <a:buNone/>
              <a:defRPr sz="1742"/>
            </a:lvl2pPr>
            <a:lvl3pPr marL="796260" indent="0" algn="ctr">
              <a:buNone/>
              <a:defRPr sz="1567"/>
            </a:lvl3pPr>
            <a:lvl4pPr marL="1194389" indent="0" algn="ctr">
              <a:buNone/>
              <a:defRPr sz="1393"/>
            </a:lvl4pPr>
            <a:lvl5pPr marL="1592519" indent="0" algn="ctr">
              <a:buNone/>
              <a:defRPr sz="1393"/>
            </a:lvl5pPr>
            <a:lvl6pPr marL="1990649" indent="0" algn="ctr">
              <a:buNone/>
              <a:defRPr sz="1393"/>
            </a:lvl6pPr>
            <a:lvl7pPr marL="2388779" indent="0" algn="ctr">
              <a:buNone/>
              <a:defRPr sz="1393"/>
            </a:lvl7pPr>
            <a:lvl8pPr marL="2786908" indent="0" algn="ctr">
              <a:buNone/>
              <a:defRPr sz="1393"/>
            </a:lvl8pPr>
            <a:lvl9pPr marL="3185038" indent="0" algn="ctr">
              <a:buNone/>
              <a:defRPr sz="139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743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33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317963"/>
            <a:ext cx="2464594" cy="50611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317963"/>
            <a:ext cx="7250906" cy="50611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7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16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59" y="1488898"/>
            <a:ext cx="9858375" cy="2484258"/>
          </a:xfrm>
        </p:spPr>
        <p:txBody>
          <a:bodyPr anchor="b"/>
          <a:lstStyle>
            <a:lvl1pPr>
              <a:defRPr sz="52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59" y="3996658"/>
            <a:ext cx="9858375" cy="1306413"/>
          </a:xfrm>
        </p:spPr>
        <p:txBody>
          <a:bodyPr/>
          <a:lstStyle>
            <a:lvl1pPr marL="0" indent="0">
              <a:buNone/>
              <a:defRPr sz="2090">
                <a:solidFill>
                  <a:schemeClr val="tx1">
                    <a:tint val="75000"/>
                  </a:schemeClr>
                </a:solidFill>
              </a:defRPr>
            </a:lvl1pPr>
            <a:lvl2pPr marL="398130" indent="0">
              <a:buNone/>
              <a:defRPr sz="1742">
                <a:solidFill>
                  <a:schemeClr val="tx1">
                    <a:tint val="75000"/>
                  </a:schemeClr>
                </a:solidFill>
              </a:defRPr>
            </a:lvl2pPr>
            <a:lvl3pPr marL="796260" indent="0">
              <a:buNone/>
              <a:defRPr sz="1567">
                <a:solidFill>
                  <a:schemeClr val="tx1">
                    <a:tint val="75000"/>
                  </a:schemeClr>
                </a:solidFill>
              </a:defRPr>
            </a:lvl3pPr>
            <a:lvl4pPr marL="119438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4pPr>
            <a:lvl5pPr marL="159251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5pPr>
            <a:lvl6pPr marL="199064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6pPr>
            <a:lvl7pPr marL="238877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7pPr>
            <a:lvl8pPr marL="2786908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8pPr>
            <a:lvl9pPr marL="3185038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278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589815"/>
            <a:ext cx="4857750" cy="37892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1589815"/>
            <a:ext cx="4857750" cy="37892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38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317964"/>
            <a:ext cx="9858375" cy="1154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2" y="1464013"/>
            <a:ext cx="4835425" cy="717490"/>
          </a:xfrm>
        </p:spPr>
        <p:txBody>
          <a:bodyPr anchor="b"/>
          <a:lstStyle>
            <a:lvl1pPr marL="0" indent="0">
              <a:buNone/>
              <a:defRPr sz="2090" b="1"/>
            </a:lvl1pPr>
            <a:lvl2pPr marL="398130" indent="0">
              <a:buNone/>
              <a:defRPr sz="1742" b="1"/>
            </a:lvl2pPr>
            <a:lvl3pPr marL="796260" indent="0">
              <a:buNone/>
              <a:defRPr sz="1567" b="1"/>
            </a:lvl3pPr>
            <a:lvl4pPr marL="1194389" indent="0">
              <a:buNone/>
              <a:defRPr sz="1393" b="1"/>
            </a:lvl4pPr>
            <a:lvl5pPr marL="1592519" indent="0">
              <a:buNone/>
              <a:defRPr sz="1393" b="1"/>
            </a:lvl5pPr>
            <a:lvl6pPr marL="1990649" indent="0">
              <a:buNone/>
              <a:defRPr sz="1393" b="1"/>
            </a:lvl6pPr>
            <a:lvl7pPr marL="2388779" indent="0">
              <a:buNone/>
              <a:defRPr sz="1393" b="1"/>
            </a:lvl7pPr>
            <a:lvl8pPr marL="2786908" indent="0">
              <a:buNone/>
              <a:defRPr sz="1393" b="1"/>
            </a:lvl8pPr>
            <a:lvl9pPr marL="3185038" indent="0">
              <a:buNone/>
              <a:defRPr sz="13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2" y="2181503"/>
            <a:ext cx="4835425" cy="3208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7" y="1464013"/>
            <a:ext cx="4859239" cy="717490"/>
          </a:xfrm>
        </p:spPr>
        <p:txBody>
          <a:bodyPr anchor="b"/>
          <a:lstStyle>
            <a:lvl1pPr marL="0" indent="0">
              <a:buNone/>
              <a:defRPr sz="2090" b="1"/>
            </a:lvl1pPr>
            <a:lvl2pPr marL="398130" indent="0">
              <a:buNone/>
              <a:defRPr sz="1742" b="1"/>
            </a:lvl2pPr>
            <a:lvl3pPr marL="796260" indent="0">
              <a:buNone/>
              <a:defRPr sz="1567" b="1"/>
            </a:lvl3pPr>
            <a:lvl4pPr marL="1194389" indent="0">
              <a:buNone/>
              <a:defRPr sz="1393" b="1"/>
            </a:lvl4pPr>
            <a:lvl5pPr marL="1592519" indent="0">
              <a:buNone/>
              <a:defRPr sz="1393" b="1"/>
            </a:lvl5pPr>
            <a:lvl6pPr marL="1990649" indent="0">
              <a:buNone/>
              <a:defRPr sz="1393" b="1"/>
            </a:lvl6pPr>
            <a:lvl7pPr marL="2388779" indent="0">
              <a:buNone/>
              <a:defRPr sz="1393" b="1"/>
            </a:lvl7pPr>
            <a:lvl8pPr marL="2786908" indent="0">
              <a:buNone/>
              <a:defRPr sz="1393" b="1"/>
            </a:lvl8pPr>
            <a:lvl9pPr marL="3185038" indent="0">
              <a:buNone/>
              <a:defRPr sz="13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7" y="2181503"/>
            <a:ext cx="4859239" cy="3208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1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39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994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398145"/>
            <a:ext cx="3686472" cy="1393508"/>
          </a:xfrm>
        </p:spPr>
        <p:txBody>
          <a:bodyPr anchor="b"/>
          <a:lstStyle>
            <a:lvl1pPr>
              <a:defRPr sz="27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859883"/>
            <a:ext cx="5786438" cy="4244115"/>
          </a:xfrm>
        </p:spPr>
        <p:txBody>
          <a:bodyPr/>
          <a:lstStyle>
            <a:lvl1pPr>
              <a:defRPr sz="2787"/>
            </a:lvl1pPr>
            <a:lvl2pPr>
              <a:defRPr sz="2438"/>
            </a:lvl2pPr>
            <a:lvl3pPr>
              <a:defRPr sz="2090"/>
            </a:lvl3pPr>
            <a:lvl4pPr>
              <a:defRPr sz="1742"/>
            </a:lvl4pPr>
            <a:lvl5pPr>
              <a:defRPr sz="1742"/>
            </a:lvl5pPr>
            <a:lvl6pPr>
              <a:defRPr sz="1742"/>
            </a:lvl6pPr>
            <a:lvl7pPr>
              <a:defRPr sz="1742"/>
            </a:lvl7pPr>
            <a:lvl8pPr>
              <a:defRPr sz="1742"/>
            </a:lvl8pPr>
            <a:lvl9pPr>
              <a:defRPr sz="174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791652"/>
            <a:ext cx="3686472" cy="3319258"/>
          </a:xfrm>
        </p:spPr>
        <p:txBody>
          <a:bodyPr/>
          <a:lstStyle>
            <a:lvl1pPr marL="0" indent="0">
              <a:buNone/>
              <a:defRPr sz="1393"/>
            </a:lvl1pPr>
            <a:lvl2pPr marL="398130" indent="0">
              <a:buNone/>
              <a:defRPr sz="1219"/>
            </a:lvl2pPr>
            <a:lvl3pPr marL="796260" indent="0">
              <a:buNone/>
              <a:defRPr sz="1045"/>
            </a:lvl3pPr>
            <a:lvl4pPr marL="1194389" indent="0">
              <a:buNone/>
              <a:defRPr sz="871"/>
            </a:lvl4pPr>
            <a:lvl5pPr marL="1592519" indent="0">
              <a:buNone/>
              <a:defRPr sz="871"/>
            </a:lvl5pPr>
            <a:lvl6pPr marL="1990649" indent="0">
              <a:buNone/>
              <a:defRPr sz="871"/>
            </a:lvl6pPr>
            <a:lvl7pPr marL="2388779" indent="0">
              <a:buNone/>
              <a:defRPr sz="871"/>
            </a:lvl7pPr>
            <a:lvl8pPr marL="2786908" indent="0">
              <a:buNone/>
              <a:defRPr sz="871"/>
            </a:lvl8pPr>
            <a:lvl9pPr marL="3185038" indent="0">
              <a:buNone/>
              <a:defRPr sz="8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51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398145"/>
            <a:ext cx="3686472" cy="1393508"/>
          </a:xfrm>
        </p:spPr>
        <p:txBody>
          <a:bodyPr anchor="b"/>
          <a:lstStyle>
            <a:lvl1pPr>
              <a:defRPr sz="27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859883"/>
            <a:ext cx="5786438" cy="4244115"/>
          </a:xfrm>
        </p:spPr>
        <p:txBody>
          <a:bodyPr anchor="t"/>
          <a:lstStyle>
            <a:lvl1pPr marL="0" indent="0">
              <a:buNone/>
              <a:defRPr sz="2787"/>
            </a:lvl1pPr>
            <a:lvl2pPr marL="398130" indent="0">
              <a:buNone/>
              <a:defRPr sz="2438"/>
            </a:lvl2pPr>
            <a:lvl3pPr marL="796260" indent="0">
              <a:buNone/>
              <a:defRPr sz="2090"/>
            </a:lvl3pPr>
            <a:lvl4pPr marL="1194389" indent="0">
              <a:buNone/>
              <a:defRPr sz="1742"/>
            </a:lvl4pPr>
            <a:lvl5pPr marL="1592519" indent="0">
              <a:buNone/>
              <a:defRPr sz="1742"/>
            </a:lvl5pPr>
            <a:lvl6pPr marL="1990649" indent="0">
              <a:buNone/>
              <a:defRPr sz="1742"/>
            </a:lvl6pPr>
            <a:lvl7pPr marL="2388779" indent="0">
              <a:buNone/>
              <a:defRPr sz="1742"/>
            </a:lvl7pPr>
            <a:lvl8pPr marL="2786908" indent="0">
              <a:buNone/>
              <a:defRPr sz="1742"/>
            </a:lvl8pPr>
            <a:lvl9pPr marL="3185038" indent="0">
              <a:buNone/>
              <a:defRPr sz="17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791652"/>
            <a:ext cx="3686472" cy="3319258"/>
          </a:xfrm>
        </p:spPr>
        <p:txBody>
          <a:bodyPr/>
          <a:lstStyle>
            <a:lvl1pPr marL="0" indent="0">
              <a:buNone/>
              <a:defRPr sz="1393"/>
            </a:lvl1pPr>
            <a:lvl2pPr marL="398130" indent="0">
              <a:buNone/>
              <a:defRPr sz="1219"/>
            </a:lvl2pPr>
            <a:lvl3pPr marL="796260" indent="0">
              <a:buNone/>
              <a:defRPr sz="1045"/>
            </a:lvl3pPr>
            <a:lvl4pPr marL="1194389" indent="0">
              <a:buNone/>
              <a:defRPr sz="871"/>
            </a:lvl4pPr>
            <a:lvl5pPr marL="1592519" indent="0">
              <a:buNone/>
              <a:defRPr sz="871"/>
            </a:lvl5pPr>
            <a:lvl6pPr marL="1990649" indent="0">
              <a:buNone/>
              <a:defRPr sz="871"/>
            </a:lvl6pPr>
            <a:lvl7pPr marL="2388779" indent="0">
              <a:buNone/>
              <a:defRPr sz="871"/>
            </a:lvl7pPr>
            <a:lvl8pPr marL="2786908" indent="0">
              <a:buNone/>
              <a:defRPr sz="871"/>
            </a:lvl8pPr>
            <a:lvl9pPr marL="3185038" indent="0">
              <a:buNone/>
              <a:defRPr sz="8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54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17964"/>
            <a:ext cx="9858375" cy="1154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589815"/>
            <a:ext cx="9858375" cy="3789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535322"/>
            <a:ext cx="2571750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535322"/>
            <a:ext cx="3857625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535322"/>
            <a:ext cx="2571750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3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96260" rtl="0" eaLnBrk="1" latinLnBrk="0" hangingPunct="1">
        <a:lnSpc>
          <a:spcPct val="90000"/>
        </a:lnSpc>
        <a:spcBef>
          <a:spcPct val="0"/>
        </a:spcBef>
        <a:buNone/>
        <a:defRPr sz="38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065" indent="-199065" algn="l" defTabSz="796260" rtl="0" eaLnBrk="1" latinLnBrk="0" hangingPunct="1">
        <a:lnSpc>
          <a:spcPct val="90000"/>
        </a:lnSpc>
        <a:spcBef>
          <a:spcPts val="871"/>
        </a:spcBef>
        <a:buFont typeface="Arial" panose="020B0604020202020204" pitchFamily="34" charset="0"/>
        <a:buChar char="•"/>
        <a:defRPr sz="2438" kern="1200">
          <a:solidFill>
            <a:schemeClr val="tx1"/>
          </a:solidFill>
          <a:latin typeface="+mn-lt"/>
          <a:ea typeface="+mn-ea"/>
          <a:cs typeface="+mn-cs"/>
        </a:defRPr>
      </a:lvl1pPr>
      <a:lvl2pPr marL="597195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2pPr>
      <a:lvl3pPr marL="99532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742" kern="1200">
          <a:solidFill>
            <a:schemeClr val="tx1"/>
          </a:solidFill>
          <a:latin typeface="+mn-lt"/>
          <a:ea typeface="+mn-ea"/>
          <a:cs typeface="+mn-cs"/>
        </a:defRPr>
      </a:lvl3pPr>
      <a:lvl4pPr marL="139345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4pPr>
      <a:lvl5pPr marL="179158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5pPr>
      <a:lvl6pPr marL="218971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6pPr>
      <a:lvl7pPr marL="258784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7pPr>
      <a:lvl8pPr marL="298597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8pPr>
      <a:lvl9pPr marL="338410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1pPr>
      <a:lvl2pPr marL="39813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2pPr>
      <a:lvl3pPr marL="79626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3pPr>
      <a:lvl4pPr marL="119438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4pPr>
      <a:lvl5pPr marL="159251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5pPr>
      <a:lvl6pPr marL="199064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6pPr>
      <a:lvl7pPr marL="238877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7pPr>
      <a:lvl8pPr marL="2786908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8pPr>
      <a:lvl9pPr marL="3185038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295427" y="1291734"/>
            <a:ext cx="109629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ADIPEC 2026 Editable exhibitor banner – 1200 </a:t>
            </a:r>
            <a:r>
              <a:rPr lang="en-US" sz="2400" b="1" dirty="0" err="1"/>
              <a:t>px</a:t>
            </a:r>
            <a:r>
              <a:rPr lang="en-US" sz="2400" b="1" dirty="0"/>
              <a:t> x 627 </a:t>
            </a:r>
            <a:r>
              <a:rPr lang="en-US" sz="2400" b="1" dirty="0" err="1"/>
              <a:t>px</a:t>
            </a:r>
            <a:endParaRPr lang="en-US" sz="2400" b="1" dirty="0"/>
          </a:p>
          <a:p>
            <a:endParaRPr lang="en-US" sz="2400" b="1" dirty="0"/>
          </a:p>
          <a:p>
            <a:r>
              <a:rPr lang="en-US" sz="24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2400" dirty="0">
              <a:solidFill>
                <a:srgbClr val="FF0000"/>
              </a:solidFill>
            </a:endParaRPr>
          </a:p>
          <a:p>
            <a:endParaRPr lang="en-US" sz="2400" dirty="0"/>
          </a:p>
          <a:p>
            <a:r>
              <a:rPr lang="en-US" sz="2400" b="1" dirty="0"/>
              <a:t>To edit your banner:</a:t>
            </a:r>
          </a:p>
          <a:p>
            <a:r>
              <a:rPr lang="en-US" sz="2400" dirty="0"/>
              <a:t>Please insert your stand number and logo in the white spaces of the next slide.</a:t>
            </a:r>
          </a:p>
          <a:p>
            <a:endParaRPr lang="en-US" sz="2400" dirty="0"/>
          </a:p>
          <a:p>
            <a:r>
              <a:rPr lang="en-US" sz="24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28A58B-E10A-1824-DD40-98A74AA23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58" y="156126"/>
            <a:ext cx="2286117" cy="93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272E71-7B27-FDE7-2A0A-78230E149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0" cy="59721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57124D-203D-1CBC-FB0B-52A53679E4B2}"/>
              </a:ext>
            </a:extLst>
          </p:cNvPr>
          <p:cNvSpPr txBox="1"/>
          <p:nvPr/>
        </p:nvSpPr>
        <p:spPr>
          <a:xfrm>
            <a:off x="8146062" y="2986087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168B09-0C9C-6B8F-B72A-E09832A3A5F3}"/>
              </a:ext>
            </a:extLst>
          </p:cNvPr>
          <p:cNvSpPr txBox="1"/>
          <p:nvPr/>
        </p:nvSpPr>
        <p:spPr>
          <a:xfrm>
            <a:off x="608157" y="5025606"/>
            <a:ext cx="3213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1272133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5882B39-65D1-C3C9-E61C-CEFD67E5F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0" cy="59721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9B06F8-C6DD-6217-AADD-2B6A858786C1}"/>
              </a:ext>
            </a:extLst>
          </p:cNvPr>
          <p:cNvSpPr txBox="1"/>
          <p:nvPr/>
        </p:nvSpPr>
        <p:spPr>
          <a:xfrm>
            <a:off x="391157" y="4709468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Helvetica" pitchFamily="2" charset="0"/>
              </a:rPr>
              <a:t>INSERT STAND No.</a:t>
            </a:r>
            <a:endParaRPr lang="en-US" sz="20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1284bdc-fc5e-49da-9657-73b6a06a9e51}" enabled="0" method="" siteId="{01284bdc-fc5e-49da-9657-73b6a06a9e5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145</TotalTime>
  <Words>101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6</cp:revision>
  <dcterms:created xsi:type="dcterms:W3CDTF">2024-02-26T05:00:44Z</dcterms:created>
  <dcterms:modified xsi:type="dcterms:W3CDTF">2026-06-25T12:34:19Z</dcterms:modified>
</cp:coreProperties>
</file>