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42" d="100"/>
          <a:sy n="42" d="100"/>
        </p:scale>
        <p:origin x="38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n Khan" userId="dc81025d-1443-4e3e-a6ec-e77521c90682" providerId="ADAL" clId="{FE8C1598-37A3-47EC-9032-D8A9DCEBA685}"/>
    <pc:docChg chg="undo custSel modSld">
      <pc:chgData name="Zain Khan" userId="dc81025d-1443-4e3e-a6ec-e77521c90682" providerId="ADAL" clId="{FE8C1598-37A3-47EC-9032-D8A9DCEBA685}" dt="2026-06-25T12:37:37.469" v="30" actId="167"/>
      <pc:docMkLst>
        <pc:docMk/>
      </pc:docMkLst>
      <pc:sldChg chg="addSp delSp modSp mod">
        <pc:chgData name="Zain Khan" userId="dc81025d-1443-4e3e-a6ec-e77521c90682" providerId="ADAL" clId="{FE8C1598-37A3-47EC-9032-D8A9DCEBA685}" dt="2026-06-25T12:37:37.469" v="30" actId="167"/>
        <pc:sldMkLst>
          <pc:docMk/>
          <pc:sldMk cId="1800942799" sldId="256"/>
        </pc:sldMkLst>
        <pc:spChg chg="mod">
          <ac:chgData name="Zain Khan" userId="dc81025d-1443-4e3e-a6ec-e77521c90682" providerId="ADAL" clId="{FE8C1598-37A3-47EC-9032-D8A9DCEBA685}" dt="2026-06-12T12:46:38.907" v="18" actId="20577"/>
          <ac:spMkLst>
            <pc:docMk/>
            <pc:sldMk cId="1800942799" sldId="256"/>
            <ac:spMk id="12" creationId="{0D85AFED-EA53-4E1A-E9C8-F75211D5CF66}"/>
          </ac:spMkLst>
        </pc:spChg>
        <pc:spChg chg="mod">
          <ac:chgData name="Zain Khan" userId="dc81025d-1443-4e3e-a6ec-e77521c90682" providerId="ADAL" clId="{FE8C1598-37A3-47EC-9032-D8A9DCEBA685}" dt="2026-06-12T12:46:36.153" v="17" actId="1076"/>
          <ac:spMkLst>
            <pc:docMk/>
            <pc:sldMk cId="1800942799" sldId="256"/>
            <ac:spMk id="13" creationId="{B9399C11-12CD-122F-FD8E-C226A14169D6}"/>
          </ac:spMkLst>
        </pc:spChg>
        <pc:picChg chg="add del mod">
          <ac:chgData name="Zain Khan" userId="dc81025d-1443-4e3e-a6ec-e77521c90682" providerId="ADAL" clId="{FE8C1598-37A3-47EC-9032-D8A9DCEBA685}" dt="2026-06-25T12:36:04.576" v="27" actId="931"/>
          <ac:picMkLst>
            <pc:docMk/>
            <pc:sldMk cId="1800942799" sldId="256"/>
            <ac:picMk id="3" creationId="{D5890175-46D3-8056-2B85-6B3DD74C036D}"/>
          </ac:picMkLst>
        </pc:picChg>
        <pc:picChg chg="add del mod ord">
          <ac:chgData name="Zain Khan" userId="dc81025d-1443-4e3e-a6ec-e77521c90682" providerId="ADAL" clId="{FE8C1598-37A3-47EC-9032-D8A9DCEBA685}" dt="2026-06-25T12:35:56.954" v="24" actId="478"/>
          <ac:picMkLst>
            <pc:docMk/>
            <pc:sldMk cId="1800942799" sldId="256"/>
            <ac:picMk id="5" creationId="{EA47D944-C8D6-4EC7-53BC-0E888399EE9B}"/>
          </ac:picMkLst>
        </pc:picChg>
        <pc:picChg chg="add mod ord">
          <ac:chgData name="Zain Khan" userId="dc81025d-1443-4e3e-a6ec-e77521c90682" providerId="ADAL" clId="{FE8C1598-37A3-47EC-9032-D8A9DCEBA685}" dt="2026-06-25T12:37:37.469" v="30" actId="167"/>
          <ac:picMkLst>
            <pc:docMk/>
            <pc:sldMk cId="1800942799" sldId="256"/>
            <ac:picMk id="6" creationId="{02D896F9-82BF-4199-ED15-54A98E6CACAE}"/>
          </ac:picMkLst>
        </pc:picChg>
      </pc:sldChg>
      <pc:sldChg chg="addSp delSp modSp mod">
        <pc:chgData name="Zain Khan" userId="dc81025d-1443-4e3e-a6ec-e77521c90682" providerId="ADAL" clId="{FE8C1598-37A3-47EC-9032-D8A9DCEBA685}" dt="2026-06-25T12:33:57.361" v="23" actId="20577"/>
        <pc:sldMkLst>
          <pc:docMk/>
          <pc:sldMk cId="719826115" sldId="258"/>
        </pc:sldMkLst>
        <pc:spChg chg="mod">
          <ac:chgData name="Zain Khan" userId="dc81025d-1443-4e3e-a6ec-e77521c90682" providerId="ADAL" clId="{FE8C1598-37A3-47EC-9032-D8A9DCEBA685}" dt="2026-06-25T12:33:57.361" v="23" actId="20577"/>
          <ac:spMkLst>
            <pc:docMk/>
            <pc:sldMk cId="719826115" sldId="258"/>
            <ac:spMk id="5" creationId="{263971C4-1B99-1EDC-8013-4F15AB027CF5}"/>
          </ac:spMkLst>
        </pc:spChg>
        <pc:picChg chg="add mod ord">
          <ac:chgData name="Zain Khan" userId="dc81025d-1443-4e3e-a6ec-e77521c90682" providerId="ADAL" clId="{FE8C1598-37A3-47EC-9032-D8A9DCEBA685}" dt="2026-06-25T12:10:10.387" v="22" actId="167"/>
          <ac:picMkLst>
            <pc:docMk/>
            <pc:sldMk cId="719826115" sldId="258"/>
            <ac:picMk id="3" creationId="{0D13D510-936F-5617-38C7-D1FCAA3F0579}"/>
          </ac:picMkLst>
        </pc:picChg>
        <pc:picChg chg="del">
          <ac:chgData name="Zain Khan" userId="dc81025d-1443-4e3e-a6ec-e77521c90682" providerId="ADAL" clId="{FE8C1598-37A3-47EC-9032-D8A9DCEBA685}" dt="2026-06-25T12:10:07.286" v="19" actId="478"/>
          <ac:picMkLst>
            <pc:docMk/>
            <pc:sldMk cId="719826115" sldId="258"/>
            <ac:picMk id="4" creationId="{A68D2105-791B-3B74-E48A-C5CA2579F19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3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42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57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67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4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5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8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19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3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57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6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25/06/26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0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022637" y="4314880"/>
            <a:ext cx="7921684" cy="1228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ADIPEC 2026 Editable exhibitor banner – 1080 px x 1920 </a:t>
            </a:r>
            <a:r>
              <a:rPr lang="en-US" sz="4400" b="1" dirty="0" err="1"/>
              <a:t>px</a:t>
            </a:r>
            <a:endParaRPr lang="en-US" sz="4400" b="1" dirty="0"/>
          </a:p>
          <a:p>
            <a:endParaRPr lang="en-US" sz="4400" b="1" dirty="0"/>
          </a:p>
          <a:p>
            <a:r>
              <a:rPr lang="en-US" sz="4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4400" dirty="0">
              <a:solidFill>
                <a:srgbClr val="FF0000"/>
              </a:solidFill>
            </a:endParaRPr>
          </a:p>
          <a:p>
            <a:endParaRPr lang="en-US" sz="4400" dirty="0"/>
          </a:p>
          <a:p>
            <a:r>
              <a:rPr lang="en-US" sz="4400" b="1" dirty="0"/>
              <a:t>To edit your banner:</a:t>
            </a:r>
          </a:p>
          <a:p>
            <a:r>
              <a:rPr lang="en-US" sz="4400" dirty="0"/>
              <a:t>Please insert your stand number and logo in the white spaces of the next slide.</a:t>
            </a:r>
          </a:p>
          <a:p>
            <a:endParaRPr lang="en-US" sz="4400" dirty="0"/>
          </a:p>
          <a:p>
            <a:r>
              <a:rPr lang="en-US" sz="44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7D7E8D-E294-C447-A864-0358CC599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637" y="752986"/>
            <a:ext cx="6084004" cy="250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D896F9-82BF-4199-ED15-54A98E6CA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85AFED-EA53-4E1A-E9C8-F75211D5CF66}"/>
              </a:ext>
            </a:extLst>
          </p:cNvPr>
          <p:cNvSpPr txBox="1"/>
          <p:nvPr/>
        </p:nvSpPr>
        <p:spPr>
          <a:xfrm>
            <a:off x="1342878" y="9788150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399C11-12CD-122F-FD8E-C226A14169D6}"/>
              </a:ext>
            </a:extLst>
          </p:cNvPr>
          <p:cNvSpPr txBox="1"/>
          <p:nvPr/>
        </p:nvSpPr>
        <p:spPr>
          <a:xfrm>
            <a:off x="3648793" y="14038075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13D510-936F-5617-38C7-D1FCAA3F0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3971C4-1B99-1EDC-8013-4F15AB027CF5}"/>
              </a:ext>
            </a:extLst>
          </p:cNvPr>
          <p:cNvSpPr txBox="1"/>
          <p:nvPr/>
        </p:nvSpPr>
        <p:spPr>
          <a:xfrm>
            <a:off x="723961" y="9546975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719826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1284bdc-fc5e-49da-9657-73b6a06a9e51}" enabled="0" method="" siteId="{01284bdc-fc5e-49da-9657-73b6a06a9e5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150</TotalTime>
  <Words>101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7</cp:revision>
  <dcterms:created xsi:type="dcterms:W3CDTF">2024-02-26T05:00:44Z</dcterms:created>
  <dcterms:modified xsi:type="dcterms:W3CDTF">2026-06-25T12:37:45Z</dcterms:modified>
</cp:coreProperties>
</file>