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2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74" d="100"/>
          <a:sy n="74" d="100"/>
        </p:scale>
        <p:origin x="28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in Khan" userId="dc81025d-1443-4e3e-a6ec-e77521c90682" providerId="ADAL" clId="{FE8C1598-37A3-47EC-9032-D8A9DCEBA685}"/>
    <pc:docChg chg="custSel modSld">
      <pc:chgData name="Zain Khan" userId="dc81025d-1443-4e3e-a6ec-e77521c90682" providerId="ADAL" clId="{FE8C1598-37A3-47EC-9032-D8A9DCEBA685}" dt="2026-06-26T06:36:32.873" v="20" actId="1076"/>
      <pc:docMkLst>
        <pc:docMk/>
      </pc:docMkLst>
      <pc:sldChg chg="addSp delSp modSp mod">
        <pc:chgData name="Zain Khan" userId="dc81025d-1443-4e3e-a6ec-e77521c90682" providerId="ADAL" clId="{FE8C1598-37A3-47EC-9032-D8A9DCEBA685}" dt="2026-06-26T06:36:24.014" v="19" actId="1076"/>
        <pc:sldMkLst>
          <pc:docMk/>
          <pc:sldMk cId="1800942799" sldId="256"/>
        </pc:sldMkLst>
        <pc:spChg chg="mod">
          <ac:chgData name="Zain Khan" userId="dc81025d-1443-4e3e-a6ec-e77521c90682" providerId="ADAL" clId="{FE8C1598-37A3-47EC-9032-D8A9DCEBA685}" dt="2026-06-26T06:36:24.014" v="19" actId="1076"/>
          <ac:spMkLst>
            <pc:docMk/>
            <pc:sldMk cId="1800942799" sldId="256"/>
            <ac:spMk id="4" creationId="{31842AC0-7062-E7BB-3F71-AEDA8E9B9369}"/>
          </ac:spMkLst>
        </pc:spChg>
        <pc:spChg chg="mod">
          <ac:chgData name="Zain Khan" userId="dc81025d-1443-4e3e-a6ec-e77521c90682" providerId="ADAL" clId="{FE8C1598-37A3-47EC-9032-D8A9DCEBA685}" dt="2026-06-25T12:32:41.776" v="17" actId="14100"/>
          <ac:spMkLst>
            <pc:docMk/>
            <pc:sldMk cId="1800942799" sldId="256"/>
            <ac:spMk id="6" creationId="{FD727865-EDA3-896B-5A73-20DCAA0C8920}"/>
          </ac:spMkLst>
        </pc:spChg>
        <pc:picChg chg="add mod ord">
          <ac:chgData name="Zain Khan" userId="dc81025d-1443-4e3e-a6ec-e77521c90682" providerId="ADAL" clId="{FE8C1598-37A3-47EC-9032-D8A9DCEBA685}" dt="2026-06-12T12:44:34.004" v="3" actId="167"/>
          <ac:picMkLst>
            <pc:docMk/>
            <pc:sldMk cId="1800942799" sldId="256"/>
            <ac:picMk id="5" creationId="{940A6653-6FDB-8A01-9A0E-B790B6173874}"/>
          </ac:picMkLst>
        </pc:picChg>
      </pc:sldChg>
      <pc:sldChg chg="addSp delSp modSp mod">
        <pc:chgData name="Zain Khan" userId="dc81025d-1443-4e3e-a6ec-e77521c90682" providerId="ADAL" clId="{FE8C1598-37A3-47EC-9032-D8A9DCEBA685}" dt="2026-06-26T06:36:32.873" v="20" actId="1076"/>
        <pc:sldMkLst>
          <pc:docMk/>
          <pc:sldMk cId="4139816050" sldId="258"/>
        </pc:sldMkLst>
        <pc:spChg chg="mod">
          <ac:chgData name="Zain Khan" userId="dc81025d-1443-4e3e-a6ec-e77521c90682" providerId="ADAL" clId="{FE8C1598-37A3-47EC-9032-D8A9DCEBA685}" dt="2026-06-26T06:36:32.873" v="20" actId="1076"/>
          <ac:spMkLst>
            <pc:docMk/>
            <pc:sldMk cId="4139816050" sldId="258"/>
            <ac:spMk id="8" creationId="{28BDBEE1-5325-F510-787C-C1FC7E62D5F8}"/>
          </ac:spMkLst>
        </pc:spChg>
        <pc:picChg chg="add mod ord">
          <ac:chgData name="Zain Khan" userId="dc81025d-1443-4e3e-a6ec-e77521c90682" providerId="ADAL" clId="{FE8C1598-37A3-47EC-9032-D8A9DCEBA685}" dt="2026-06-25T12:09:45.819" v="14" actId="167"/>
          <ac:picMkLst>
            <pc:docMk/>
            <pc:sldMk cId="4139816050" sldId="258"/>
            <ac:picMk id="3" creationId="{AE975F20-0599-1F8B-0C67-93CDC4DE30C9}"/>
          </ac:picMkLst>
        </pc:picChg>
        <pc:picChg chg="del">
          <ac:chgData name="Zain Khan" userId="dc81025d-1443-4e3e-a6ec-e77521c90682" providerId="ADAL" clId="{FE8C1598-37A3-47EC-9032-D8A9DCEBA685}" dt="2026-06-25T12:09:43.021" v="11" actId="478"/>
          <ac:picMkLst>
            <pc:docMk/>
            <pc:sldMk cId="4139816050" sldId="258"/>
            <ac:picMk id="7" creationId="{BCD02562-16B4-B092-9FE1-90E893ED7A0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680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517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6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831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227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601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98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0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500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58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48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64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631064" y="2550017"/>
            <a:ext cx="9350063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ADIPEC 2026 Editable exhibitor banner – 1080 px x 1080 </a:t>
            </a:r>
            <a:r>
              <a:rPr lang="en-US" sz="2800" b="1" dirty="0" err="1"/>
              <a:t>px</a:t>
            </a:r>
            <a:endParaRPr lang="en-US" sz="2800" b="1" dirty="0"/>
          </a:p>
          <a:p>
            <a:endParaRPr lang="en-US" sz="2800" b="1" dirty="0"/>
          </a:p>
          <a:p>
            <a:r>
              <a:rPr lang="en-US" sz="2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/>
          </a:p>
          <a:p>
            <a:r>
              <a:rPr lang="en-US" sz="2800" b="1" dirty="0"/>
              <a:t>To edit your banner:</a:t>
            </a:r>
          </a:p>
          <a:p>
            <a:r>
              <a:rPr lang="en-US" sz="2800" dirty="0"/>
              <a:t>Please insert your stand number and logo in the white spaces of the next slide.</a:t>
            </a:r>
          </a:p>
          <a:p>
            <a:endParaRPr lang="en-US" sz="2800" dirty="0"/>
          </a:p>
          <a:p>
            <a:r>
              <a:rPr lang="en-US" sz="2800" b="1" dirty="0"/>
              <a:t>To save your banner: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2800" dirty="0"/>
              <a:t>Click on ‘File’ &gt; ‘Save as’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2800" dirty="0"/>
              <a:t>Choose your file destination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28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C38B17-4170-2EA3-40C3-6C58C1D09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64" y="269216"/>
            <a:ext cx="3978934" cy="163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40A6653-6FDB-8A01-9A0E-B790B61738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842AC0-7062-E7BB-3F71-AEDA8E9B9369}"/>
              </a:ext>
            </a:extLst>
          </p:cNvPr>
          <p:cNvSpPr txBox="1"/>
          <p:nvPr/>
        </p:nvSpPr>
        <p:spPr>
          <a:xfrm>
            <a:off x="5256764" y="4980172"/>
            <a:ext cx="3501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727865-EDA3-896B-5A73-20DCAA0C8920}"/>
              </a:ext>
            </a:extLst>
          </p:cNvPr>
          <p:cNvSpPr txBox="1"/>
          <p:nvPr/>
        </p:nvSpPr>
        <p:spPr>
          <a:xfrm>
            <a:off x="4009697" y="8110346"/>
            <a:ext cx="2494134" cy="48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19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975F20-0599-1F8B-0C67-93CDC4DE3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BDBEE1-5325-F510-787C-C1FC7E62D5F8}"/>
              </a:ext>
            </a:extLst>
          </p:cNvPr>
          <p:cNvSpPr txBox="1"/>
          <p:nvPr/>
        </p:nvSpPr>
        <p:spPr>
          <a:xfrm>
            <a:off x="3145866" y="4143455"/>
            <a:ext cx="3501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4139816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1284bdc-fc5e-49da-9657-73b6a06a9e51}" enabled="0" method="" siteId="{01284bdc-fc5e-49da-9657-73b6a06a9e5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174</TotalTime>
  <Words>101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7</cp:revision>
  <dcterms:created xsi:type="dcterms:W3CDTF">2024-02-26T05:00:44Z</dcterms:created>
  <dcterms:modified xsi:type="dcterms:W3CDTF">2026-06-26T06:36:33Z</dcterms:modified>
</cp:coreProperties>
</file>