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7" r:id="rId2"/>
    <p:sldId id="256" r:id="rId3"/>
    <p:sldId id="258" r:id="rId4"/>
  </p:sldIdLst>
  <p:sldSz cx="5715000" cy="14287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3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D875A0-CF40-42A1-BCEB-6EFD77A75FC5}" v="17" dt="2025-02-26T08:28:47.3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113" autoAdjust="0"/>
    <p:restoredTop sz="94660"/>
  </p:normalViewPr>
  <p:slideViewPr>
    <p:cSldViewPr snapToGrid="0">
      <p:cViewPr varScale="1">
        <p:scale>
          <a:sx n="191" d="100"/>
          <a:sy n="191" d="100"/>
        </p:scale>
        <p:origin x="104" y="4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75" y="233825"/>
            <a:ext cx="4286250" cy="497417"/>
          </a:xfrm>
        </p:spPr>
        <p:txBody>
          <a:bodyPr anchor="b"/>
          <a:lstStyle>
            <a:lvl1pPr algn="ctr">
              <a:defRPr sz="12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75" y="750425"/>
            <a:ext cx="4286250" cy="344950"/>
          </a:xfrm>
        </p:spPr>
        <p:txBody>
          <a:bodyPr/>
          <a:lstStyle>
            <a:lvl1pPr marL="0" indent="0" algn="ctr">
              <a:buNone/>
              <a:defRPr sz="500"/>
            </a:lvl1pPr>
            <a:lvl2pPr marL="95235" indent="0" algn="ctr">
              <a:buNone/>
              <a:defRPr sz="417"/>
            </a:lvl2pPr>
            <a:lvl3pPr marL="190470" indent="0" algn="ctr">
              <a:buNone/>
              <a:defRPr sz="375"/>
            </a:lvl3pPr>
            <a:lvl4pPr marL="285704" indent="0" algn="ctr">
              <a:buNone/>
              <a:defRPr sz="333"/>
            </a:lvl4pPr>
            <a:lvl5pPr marL="380939" indent="0" algn="ctr">
              <a:buNone/>
              <a:defRPr sz="333"/>
            </a:lvl5pPr>
            <a:lvl6pPr marL="476174" indent="0" algn="ctr">
              <a:buNone/>
              <a:defRPr sz="333"/>
            </a:lvl6pPr>
            <a:lvl7pPr marL="571409" indent="0" algn="ctr">
              <a:buNone/>
              <a:defRPr sz="333"/>
            </a:lvl7pPr>
            <a:lvl8pPr marL="666643" indent="0" algn="ctr">
              <a:buNone/>
              <a:defRPr sz="333"/>
            </a:lvl8pPr>
            <a:lvl9pPr marL="761878" indent="0" algn="ctr">
              <a:buNone/>
              <a:defRPr sz="3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388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38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089797" y="76068"/>
            <a:ext cx="1232297" cy="1210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906" y="76068"/>
            <a:ext cx="3625453" cy="1210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058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777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929" y="356196"/>
            <a:ext cx="4929188" cy="594320"/>
          </a:xfrm>
        </p:spPr>
        <p:txBody>
          <a:bodyPr anchor="b"/>
          <a:lstStyle>
            <a:lvl1pPr>
              <a:defRPr sz="12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929" y="956138"/>
            <a:ext cx="4929188" cy="312539"/>
          </a:xfrm>
        </p:spPr>
        <p:txBody>
          <a:bodyPr/>
          <a:lstStyle>
            <a:lvl1pPr marL="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1pPr>
            <a:lvl2pPr marL="95235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2pPr>
            <a:lvl3pPr marL="190470" indent="0">
              <a:buNone/>
              <a:defRPr sz="375">
                <a:solidFill>
                  <a:schemeClr val="tx1">
                    <a:tint val="75000"/>
                  </a:schemeClr>
                </a:solidFill>
              </a:defRPr>
            </a:lvl3pPr>
            <a:lvl4pPr marL="285704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4pPr>
            <a:lvl5pPr marL="380939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5pPr>
            <a:lvl6pPr marL="476174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6pPr>
            <a:lvl7pPr marL="571409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7pPr>
            <a:lvl8pPr marL="666643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8pPr>
            <a:lvl9pPr marL="761878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789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906" y="380338"/>
            <a:ext cx="2428875" cy="9065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93219" y="380338"/>
            <a:ext cx="2428875" cy="9065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52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0" y="76068"/>
            <a:ext cx="4929188" cy="276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651" y="350242"/>
            <a:ext cx="2417713" cy="171648"/>
          </a:xfrm>
        </p:spPr>
        <p:txBody>
          <a:bodyPr anchor="b"/>
          <a:lstStyle>
            <a:lvl1pPr marL="0" indent="0">
              <a:buNone/>
              <a:defRPr sz="500" b="1"/>
            </a:lvl1pPr>
            <a:lvl2pPr marL="95235" indent="0">
              <a:buNone/>
              <a:defRPr sz="417" b="1"/>
            </a:lvl2pPr>
            <a:lvl3pPr marL="190470" indent="0">
              <a:buNone/>
              <a:defRPr sz="375" b="1"/>
            </a:lvl3pPr>
            <a:lvl4pPr marL="285704" indent="0">
              <a:buNone/>
              <a:defRPr sz="333" b="1"/>
            </a:lvl4pPr>
            <a:lvl5pPr marL="380939" indent="0">
              <a:buNone/>
              <a:defRPr sz="333" b="1"/>
            </a:lvl5pPr>
            <a:lvl6pPr marL="476174" indent="0">
              <a:buNone/>
              <a:defRPr sz="333" b="1"/>
            </a:lvl6pPr>
            <a:lvl7pPr marL="571409" indent="0">
              <a:buNone/>
              <a:defRPr sz="333" b="1"/>
            </a:lvl7pPr>
            <a:lvl8pPr marL="666643" indent="0">
              <a:buNone/>
              <a:defRPr sz="333" b="1"/>
            </a:lvl8pPr>
            <a:lvl9pPr marL="761878" indent="0">
              <a:buNone/>
              <a:defRPr sz="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51" y="521890"/>
            <a:ext cx="2417713" cy="7676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93219" y="350242"/>
            <a:ext cx="2429619" cy="171648"/>
          </a:xfrm>
        </p:spPr>
        <p:txBody>
          <a:bodyPr anchor="b"/>
          <a:lstStyle>
            <a:lvl1pPr marL="0" indent="0">
              <a:buNone/>
              <a:defRPr sz="500" b="1"/>
            </a:lvl1pPr>
            <a:lvl2pPr marL="95235" indent="0">
              <a:buNone/>
              <a:defRPr sz="417" b="1"/>
            </a:lvl2pPr>
            <a:lvl3pPr marL="190470" indent="0">
              <a:buNone/>
              <a:defRPr sz="375" b="1"/>
            </a:lvl3pPr>
            <a:lvl4pPr marL="285704" indent="0">
              <a:buNone/>
              <a:defRPr sz="333" b="1"/>
            </a:lvl4pPr>
            <a:lvl5pPr marL="380939" indent="0">
              <a:buNone/>
              <a:defRPr sz="333" b="1"/>
            </a:lvl5pPr>
            <a:lvl6pPr marL="476174" indent="0">
              <a:buNone/>
              <a:defRPr sz="333" b="1"/>
            </a:lvl6pPr>
            <a:lvl7pPr marL="571409" indent="0">
              <a:buNone/>
              <a:defRPr sz="333" b="1"/>
            </a:lvl7pPr>
            <a:lvl8pPr marL="666643" indent="0">
              <a:buNone/>
              <a:defRPr sz="333" b="1"/>
            </a:lvl8pPr>
            <a:lvl9pPr marL="761878" indent="0">
              <a:buNone/>
              <a:defRPr sz="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93219" y="521890"/>
            <a:ext cx="2429619" cy="7676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63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737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936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1" y="95250"/>
            <a:ext cx="1843236" cy="333375"/>
          </a:xfrm>
        </p:spPr>
        <p:txBody>
          <a:bodyPr anchor="b"/>
          <a:lstStyle>
            <a:lvl1pPr>
              <a:defRPr sz="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9619" y="205713"/>
            <a:ext cx="2893219" cy="1015339"/>
          </a:xfrm>
        </p:spPr>
        <p:txBody>
          <a:bodyPr/>
          <a:lstStyle>
            <a:lvl1pPr>
              <a:defRPr sz="667"/>
            </a:lvl1pPr>
            <a:lvl2pPr>
              <a:defRPr sz="583"/>
            </a:lvl2pPr>
            <a:lvl3pPr>
              <a:defRPr sz="500"/>
            </a:lvl3pPr>
            <a:lvl4pPr>
              <a:defRPr sz="417"/>
            </a:lvl4pPr>
            <a:lvl5pPr>
              <a:defRPr sz="417"/>
            </a:lvl5pPr>
            <a:lvl6pPr>
              <a:defRPr sz="417"/>
            </a:lvl6pPr>
            <a:lvl7pPr>
              <a:defRPr sz="417"/>
            </a:lvl7pPr>
            <a:lvl8pPr>
              <a:defRPr sz="417"/>
            </a:lvl8pPr>
            <a:lvl9pPr>
              <a:defRPr sz="41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651" y="428625"/>
            <a:ext cx="1843236" cy="794081"/>
          </a:xfrm>
        </p:spPr>
        <p:txBody>
          <a:bodyPr/>
          <a:lstStyle>
            <a:lvl1pPr marL="0" indent="0">
              <a:buNone/>
              <a:defRPr sz="333"/>
            </a:lvl1pPr>
            <a:lvl2pPr marL="95235" indent="0">
              <a:buNone/>
              <a:defRPr sz="292"/>
            </a:lvl2pPr>
            <a:lvl3pPr marL="190470" indent="0">
              <a:buNone/>
              <a:defRPr sz="250"/>
            </a:lvl3pPr>
            <a:lvl4pPr marL="285704" indent="0">
              <a:buNone/>
              <a:defRPr sz="208"/>
            </a:lvl4pPr>
            <a:lvl5pPr marL="380939" indent="0">
              <a:buNone/>
              <a:defRPr sz="208"/>
            </a:lvl5pPr>
            <a:lvl6pPr marL="476174" indent="0">
              <a:buNone/>
              <a:defRPr sz="208"/>
            </a:lvl6pPr>
            <a:lvl7pPr marL="571409" indent="0">
              <a:buNone/>
              <a:defRPr sz="208"/>
            </a:lvl7pPr>
            <a:lvl8pPr marL="666643" indent="0">
              <a:buNone/>
              <a:defRPr sz="208"/>
            </a:lvl8pPr>
            <a:lvl9pPr marL="761878" indent="0">
              <a:buNone/>
              <a:defRPr sz="20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733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51" y="95250"/>
            <a:ext cx="1843236" cy="333375"/>
          </a:xfrm>
        </p:spPr>
        <p:txBody>
          <a:bodyPr anchor="b"/>
          <a:lstStyle>
            <a:lvl1pPr>
              <a:defRPr sz="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29619" y="205713"/>
            <a:ext cx="2893219" cy="1015339"/>
          </a:xfrm>
        </p:spPr>
        <p:txBody>
          <a:bodyPr anchor="t"/>
          <a:lstStyle>
            <a:lvl1pPr marL="0" indent="0">
              <a:buNone/>
              <a:defRPr sz="667"/>
            </a:lvl1pPr>
            <a:lvl2pPr marL="95235" indent="0">
              <a:buNone/>
              <a:defRPr sz="583"/>
            </a:lvl2pPr>
            <a:lvl3pPr marL="190470" indent="0">
              <a:buNone/>
              <a:defRPr sz="500"/>
            </a:lvl3pPr>
            <a:lvl4pPr marL="285704" indent="0">
              <a:buNone/>
              <a:defRPr sz="417"/>
            </a:lvl4pPr>
            <a:lvl5pPr marL="380939" indent="0">
              <a:buNone/>
              <a:defRPr sz="417"/>
            </a:lvl5pPr>
            <a:lvl6pPr marL="476174" indent="0">
              <a:buNone/>
              <a:defRPr sz="417"/>
            </a:lvl6pPr>
            <a:lvl7pPr marL="571409" indent="0">
              <a:buNone/>
              <a:defRPr sz="417"/>
            </a:lvl7pPr>
            <a:lvl8pPr marL="666643" indent="0">
              <a:buNone/>
              <a:defRPr sz="417"/>
            </a:lvl8pPr>
            <a:lvl9pPr marL="761878" indent="0">
              <a:buNone/>
              <a:defRPr sz="41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651" y="428625"/>
            <a:ext cx="1843236" cy="794081"/>
          </a:xfrm>
        </p:spPr>
        <p:txBody>
          <a:bodyPr/>
          <a:lstStyle>
            <a:lvl1pPr marL="0" indent="0">
              <a:buNone/>
              <a:defRPr sz="333"/>
            </a:lvl1pPr>
            <a:lvl2pPr marL="95235" indent="0">
              <a:buNone/>
              <a:defRPr sz="292"/>
            </a:lvl2pPr>
            <a:lvl3pPr marL="190470" indent="0">
              <a:buNone/>
              <a:defRPr sz="250"/>
            </a:lvl3pPr>
            <a:lvl4pPr marL="285704" indent="0">
              <a:buNone/>
              <a:defRPr sz="208"/>
            </a:lvl4pPr>
            <a:lvl5pPr marL="380939" indent="0">
              <a:buNone/>
              <a:defRPr sz="208"/>
            </a:lvl5pPr>
            <a:lvl6pPr marL="476174" indent="0">
              <a:buNone/>
              <a:defRPr sz="208"/>
            </a:lvl6pPr>
            <a:lvl7pPr marL="571409" indent="0">
              <a:buNone/>
              <a:defRPr sz="208"/>
            </a:lvl7pPr>
            <a:lvl8pPr marL="666643" indent="0">
              <a:buNone/>
              <a:defRPr sz="208"/>
            </a:lvl8pPr>
            <a:lvl9pPr marL="761878" indent="0">
              <a:buNone/>
              <a:defRPr sz="20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243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2906" y="76068"/>
            <a:ext cx="4929188" cy="276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6" y="380338"/>
            <a:ext cx="4929188" cy="906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2906" y="1324240"/>
            <a:ext cx="1285875" cy="760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04/07/25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3094" y="1324240"/>
            <a:ext cx="1928813" cy="760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6219" y="1324240"/>
            <a:ext cx="1285875" cy="760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822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190470" rtl="0" eaLnBrk="1" latinLnBrk="0" hangingPunct="1">
        <a:lnSpc>
          <a:spcPct val="90000"/>
        </a:lnSpc>
        <a:spcBef>
          <a:spcPct val="0"/>
        </a:spcBef>
        <a:buNone/>
        <a:defRPr sz="9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17" indent="-47617" algn="l" defTabSz="190470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583" kern="1200">
          <a:solidFill>
            <a:schemeClr val="tx1"/>
          </a:solidFill>
          <a:latin typeface="+mn-lt"/>
          <a:ea typeface="+mn-ea"/>
          <a:cs typeface="+mn-cs"/>
        </a:defRPr>
      </a:lvl1pPr>
      <a:lvl2pPr marL="142852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2pPr>
      <a:lvl3pPr marL="238087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417" kern="1200">
          <a:solidFill>
            <a:schemeClr val="tx1"/>
          </a:solidFill>
          <a:latin typeface="+mn-lt"/>
          <a:ea typeface="+mn-ea"/>
          <a:cs typeface="+mn-cs"/>
        </a:defRPr>
      </a:lvl3pPr>
      <a:lvl4pPr marL="333322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4pPr>
      <a:lvl5pPr marL="428556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5pPr>
      <a:lvl6pPr marL="523791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6pPr>
      <a:lvl7pPr marL="619026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7pPr>
      <a:lvl8pPr marL="714261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8pPr>
      <a:lvl9pPr marL="809495" indent="-47617" algn="l" defTabSz="190470" rtl="0" eaLnBrk="1" latinLnBrk="0" hangingPunct="1">
        <a:lnSpc>
          <a:spcPct val="90000"/>
        </a:lnSpc>
        <a:spcBef>
          <a:spcPts val="104"/>
        </a:spcBef>
        <a:buFont typeface="Arial" panose="020B0604020202020204" pitchFamily="34" charset="0"/>
        <a:buChar char="•"/>
        <a:defRPr sz="3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1pPr>
      <a:lvl2pPr marL="95235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2pPr>
      <a:lvl3pPr marL="190470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3pPr>
      <a:lvl4pPr marL="285704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4pPr>
      <a:lvl5pPr marL="380939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5pPr>
      <a:lvl6pPr marL="476174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6pPr>
      <a:lvl7pPr marL="571409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7pPr>
      <a:lvl8pPr marL="666643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8pPr>
      <a:lvl9pPr marL="761878" algn="l" defTabSz="190470" rtl="0" eaLnBrk="1" latinLnBrk="0" hangingPunct="1">
        <a:defRPr sz="3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126553" y="39412"/>
            <a:ext cx="336621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/>
              <a:t>ADIPEC 2025 Editable exhibitor banner – 600 </a:t>
            </a:r>
            <a:r>
              <a:rPr lang="en-US" sz="700" b="1" dirty="0" err="1"/>
              <a:t>px</a:t>
            </a:r>
            <a:r>
              <a:rPr lang="en-US" sz="700" b="1" dirty="0"/>
              <a:t> x 150 </a:t>
            </a:r>
            <a:r>
              <a:rPr lang="en-US" sz="700" b="1" dirty="0" err="1"/>
              <a:t>px</a:t>
            </a:r>
            <a:endParaRPr lang="en-US" sz="700" b="1" dirty="0"/>
          </a:p>
          <a:p>
            <a:endParaRPr lang="en-US" sz="700" dirty="0"/>
          </a:p>
          <a:p>
            <a:r>
              <a:rPr lang="en-US" sz="8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800" dirty="0">
              <a:solidFill>
                <a:srgbClr val="FF0000"/>
              </a:solidFill>
            </a:endParaRPr>
          </a:p>
          <a:p>
            <a:endParaRPr lang="en-US" sz="700" b="1" dirty="0"/>
          </a:p>
          <a:p>
            <a:r>
              <a:rPr lang="en-US" sz="700" b="1" dirty="0"/>
              <a:t>To edit your banner:</a:t>
            </a:r>
          </a:p>
          <a:p>
            <a:r>
              <a:rPr lang="en-US" sz="700" dirty="0"/>
              <a:t>Please insert your stand number and logo in the white spaces of the next slide.</a:t>
            </a:r>
          </a:p>
          <a:p>
            <a:endParaRPr lang="en-US" sz="700" dirty="0"/>
          </a:p>
          <a:p>
            <a:r>
              <a:rPr lang="en-US" sz="700" b="1" dirty="0"/>
              <a:t>To save your banner:</a:t>
            </a:r>
          </a:p>
          <a:p>
            <a:pPr marL="2257" indent="-2257">
              <a:buFont typeface="Arial" panose="020B0604020202020204" pitchFamily="34" charset="0"/>
              <a:buChar char="•"/>
            </a:pPr>
            <a:r>
              <a:rPr lang="en-US" sz="700" dirty="0"/>
              <a:t>Click on ‘File’ &gt; ‘Save as’</a:t>
            </a:r>
          </a:p>
          <a:p>
            <a:pPr marL="2257" indent="-2257">
              <a:buFont typeface="Arial" panose="020B0604020202020204" pitchFamily="34" charset="0"/>
              <a:buChar char="•"/>
            </a:pPr>
            <a:r>
              <a:rPr lang="en-US" sz="700" dirty="0"/>
              <a:t>Choose your file destination</a:t>
            </a:r>
          </a:p>
          <a:p>
            <a:pPr marL="2257" indent="-2257">
              <a:buFont typeface="Arial" panose="020B0604020202020204" pitchFamily="34" charset="0"/>
              <a:buChar char="•"/>
            </a:pPr>
            <a:r>
              <a:rPr lang="en-US" sz="700" dirty="0"/>
              <a:t>Under ‘Save as file type’ choose JPEG or PNG</a:t>
            </a:r>
          </a:p>
        </p:txBody>
      </p:sp>
      <p:pic>
        <p:nvPicPr>
          <p:cNvPr id="3" name="Picture 2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2075F158-3A87-36D6-12E8-361C52734E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383" y="242436"/>
            <a:ext cx="1154936" cy="94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32178BC3-4B0A-A91F-490E-363084092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15000" cy="14287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060E59D-AF25-ECE1-F6C6-9066B5ACAFFA}"/>
              </a:ext>
            </a:extLst>
          </p:cNvPr>
          <p:cNvSpPr txBox="1"/>
          <p:nvPr/>
        </p:nvSpPr>
        <p:spPr>
          <a:xfrm>
            <a:off x="1466222" y="1041037"/>
            <a:ext cx="157229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DAF7ED-5E1C-ADAF-F1F3-1538C47BFBA7}"/>
              </a:ext>
            </a:extLst>
          </p:cNvPr>
          <p:cNvSpPr txBox="1"/>
          <p:nvPr/>
        </p:nvSpPr>
        <p:spPr>
          <a:xfrm>
            <a:off x="4260436" y="620668"/>
            <a:ext cx="110504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5A5380D0-462B-39FC-356A-19A730261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15000" cy="14287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2F97B0E-B882-F9A3-C014-C80284DB5970}"/>
              </a:ext>
            </a:extLst>
          </p:cNvPr>
          <p:cNvSpPr txBox="1"/>
          <p:nvPr/>
        </p:nvSpPr>
        <p:spPr>
          <a:xfrm>
            <a:off x="1352199" y="1012959"/>
            <a:ext cx="150530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3360431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175</TotalTime>
  <Words>101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10</cp:revision>
  <dcterms:created xsi:type="dcterms:W3CDTF">2024-02-26T05:00:44Z</dcterms:created>
  <dcterms:modified xsi:type="dcterms:W3CDTF">2025-07-04T12:39:33Z</dcterms:modified>
</cp:coreProperties>
</file>