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24" d="100"/>
          <a:sy n="24" d="100"/>
        </p:scale>
        <p:origin x="27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7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6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5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8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1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0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022637" y="4314880"/>
            <a:ext cx="7921684" cy="1228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ADIPEC 2026 Editable exhibitor banner – 1080 px x 1920 </a:t>
            </a:r>
            <a:r>
              <a:rPr lang="en-US" sz="4400" b="1" dirty="0" err="1"/>
              <a:t>px</a:t>
            </a:r>
            <a:endParaRPr lang="en-US" sz="4400" b="1" dirty="0"/>
          </a:p>
          <a:p>
            <a:endParaRPr lang="en-US" sz="4400" b="1" dirty="0"/>
          </a:p>
          <a:p>
            <a:r>
              <a:rPr lang="en-US" sz="4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4400" dirty="0">
              <a:solidFill>
                <a:srgbClr val="FF0000"/>
              </a:solidFill>
            </a:endParaRPr>
          </a:p>
          <a:p>
            <a:endParaRPr lang="en-US" sz="4400" dirty="0"/>
          </a:p>
          <a:p>
            <a:r>
              <a:rPr lang="en-US" sz="4400" b="1" dirty="0"/>
              <a:t>To edit your banner:</a:t>
            </a:r>
          </a:p>
          <a:p>
            <a:r>
              <a:rPr lang="en-US" sz="4400" dirty="0"/>
              <a:t>Please insert your stand number and logo in the white spaces of the next slide.</a:t>
            </a:r>
          </a:p>
          <a:p>
            <a:endParaRPr lang="en-US" sz="4400" dirty="0"/>
          </a:p>
          <a:p>
            <a:r>
              <a:rPr lang="en-US" sz="4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7D7E8D-E294-C447-A864-0358CC599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637" y="752986"/>
            <a:ext cx="6084004" cy="250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893E197-6B00-AEFC-1F86-82ACEB579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85AFED-EA53-4E1A-E9C8-F75211D5CF66}"/>
              </a:ext>
            </a:extLst>
          </p:cNvPr>
          <p:cNvSpPr txBox="1"/>
          <p:nvPr/>
        </p:nvSpPr>
        <p:spPr>
          <a:xfrm>
            <a:off x="671439" y="10111315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399C11-12CD-122F-FD8E-C226A14169D6}"/>
              </a:ext>
            </a:extLst>
          </p:cNvPr>
          <p:cNvSpPr txBox="1"/>
          <p:nvPr/>
        </p:nvSpPr>
        <p:spPr>
          <a:xfrm>
            <a:off x="5954708" y="10111316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8D2105-791B-3B74-E48A-C5CA2579F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3971C4-1B99-1EDC-8013-4F15AB027CF5}"/>
              </a:ext>
            </a:extLst>
          </p:cNvPr>
          <p:cNvSpPr txBox="1"/>
          <p:nvPr/>
        </p:nvSpPr>
        <p:spPr>
          <a:xfrm>
            <a:off x="723961" y="9546975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71982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148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7</cp:revision>
  <dcterms:created xsi:type="dcterms:W3CDTF">2024-02-26T05:00:44Z</dcterms:created>
  <dcterms:modified xsi:type="dcterms:W3CDTF">2026-01-22T08:17:12Z</dcterms:modified>
</cp:coreProperties>
</file>