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9" autoAdjust="0"/>
    <p:restoredTop sz="94660"/>
  </p:normalViewPr>
  <p:slideViewPr>
    <p:cSldViewPr snapToGrid="0">
      <p:cViewPr varScale="1">
        <p:scale>
          <a:sx n="42" d="100"/>
          <a:sy n="42" d="100"/>
        </p:scale>
        <p:origin x="21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680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517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6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83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227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601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98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0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00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8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4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6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631064" y="2550017"/>
            <a:ext cx="9350063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ADIPEC 2026 Editable exhibitor banner – 1080 px x 1080 </a:t>
            </a:r>
            <a:r>
              <a:rPr lang="en-US" sz="2800" b="1" dirty="0" err="1"/>
              <a:t>px</a:t>
            </a:r>
            <a:endParaRPr lang="en-US" sz="2800" b="1" dirty="0"/>
          </a:p>
          <a:p>
            <a:endParaRPr lang="en-US" sz="2800" b="1" dirty="0"/>
          </a:p>
          <a:p>
            <a:r>
              <a:rPr lang="en-US" sz="2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/>
          </a:p>
          <a:p>
            <a:r>
              <a:rPr lang="en-US" sz="2800" b="1" dirty="0"/>
              <a:t>To edit your banner:</a:t>
            </a:r>
          </a:p>
          <a:p>
            <a:r>
              <a:rPr lang="en-US" sz="2800" dirty="0"/>
              <a:t>Please insert your stand number and logo in the white spaces of the next slide.</a:t>
            </a:r>
          </a:p>
          <a:p>
            <a:endParaRPr lang="en-US" sz="2800" dirty="0"/>
          </a:p>
          <a:p>
            <a:r>
              <a:rPr lang="en-US" sz="2800" b="1" dirty="0"/>
              <a:t>To save your banner: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Click on ‘File’ &gt; ‘Save as’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Choose your file destination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C38B17-4170-2EA3-40C3-6C58C1D09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64" y="269216"/>
            <a:ext cx="3978934" cy="163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1842AC0-7062-E7BB-3F71-AEDA8E9B9369}"/>
              </a:ext>
            </a:extLst>
          </p:cNvPr>
          <p:cNvSpPr txBox="1"/>
          <p:nvPr/>
        </p:nvSpPr>
        <p:spPr>
          <a:xfrm>
            <a:off x="4862191" y="5143500"/>
            <a:ext cx="3501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58A62D-1152-A976-6CEA-CC43D3DE3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727865-EDA3-896B-5A73-20DCAA0C8920}"/>
              </a:ext>
            </a:extLst>
          </p:cNvPr>
          <p:cNvSpPr txBox="1"/>
          <p:nvPr/>
        </p:nvSpPr>
        <p:spPr>
          <a:xfrm>
            <a:off x="6949080" y="4663497"/>
            <a:ext cx="3501956" cy="48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19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CD02562-16B4-B092-9FE1-90E893ED7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BDBEE1-5325-F510-787C-C1FC7E62D5F8}"/>
              </a:ext>
            </a:extLst>
          </p:cNvPr>
          <p:cNvSpPr txBox="1"/>
          <p:nvPr/>
        </p:nvSpPr>
        <p:spPr>
          <a:xfrm>
            <a:off x="3094351" y="4091940"/>
            <a:ext cx="3501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4139816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173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Yash Ajay</cp:lastModifiedBy>
  <cp:revision>7</cp:revision>
  <dcterms:created xsi:type="dcterms:W3CDTF">2024-02-26T05:00:44Z</dcterms:created>
  <dcterms:modified xsi:type="dcterms:W3CDTF">2026-01-22T08:11:34Z</dcterms:modified>
</cp:coreProperties>
</file>