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8" r:id="rId3"/>
    <p:sldId id="256" r:id="rId4"/>
  </p:sldIdLst>
  <p:sldSz cx="11430000" cy="59721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526221E-370D-4E71-9DE3-E6321B9D3D4E}" v="1" dt="2025-02-24T06:21:29.06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89" autoAdjust="0"/>
    <p:restoredTop sz="94660"/>
  </p:normalViewPr>
  <p:slideViewPr>
    <p:cSldViewPr snapToGrid="0">
      <p:cViewPr varScale="1">
        <p:scale>
          <a:sx n="72" d="100"/>
          <a:sy n="72" d="100"/>
        </p:scale>
        <p:origin x="90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8750" y="977391"/>
            <a:ext cx="8572500" cy="2079202"/>
          </a:xfrm>
        </p:spPr>
        <p:txBody>
          <a:bodyPr anchor="b"/>
          <a:lstStyle>
            <a:lvl1pPr algn="ctr">
              <a:defRPr sz="52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8750" y="3136775"/>
            <a:ext cx="8572500" cy="1441893"/>
          </a:xfrm>
        </p:spPr>
        <p:txBody>
          <a:bodyPr/>
          <a:lstStyle>
            <a:lvl1pPr marL="0" indent="0" algn="ctr">
              <a:buNone/>
              <a:defRPr sz="2090"/>
            </a:lvl1pPr>
            <a:lvl2pPr marL="398130" indent="0" algn="ctr">
              <a:buNone/>
              <a:defRPr sz="1742"/>
            </a:lvl2pPr>
            <a:lvl3pPr marL="796260" indent="0" algn="ctr">
              <a:buNone/>
              <a:defRPr sz="1567"/>
            </a:lvl3pPr>
            <a:lvl4pPr marL="1194389" indent="0" algn="ctr">
              <a:buNone/>
              <a:defRPr sz="1393"/>
            </a:lvl4pPr>
            <a:lvl5pPr marL="1592519" indent="0" algn="ctr">
              <a:buNone/>
              <a:defRPr sz="1393"/>
            </a:lvl5pPr>
            <a:lvl6pPr marL="1990649" indent="0" algn="ctr">
              <a:buNone/>
              <a:defRPr sz="1393"/>
            </a:lvl6pPr>
            <a:lvl7pPr marL="2388779" indent="0" algn="ctr">
              <a:buNone/>
              <a:defRPr sz="1393"/>
            </a:lvl7pPr>
            <a:lvl8pPr marL="2786908" indent="0" algn="ctr">
              <a:buNone/>
              <a:defRPr sz="1393"/>
            </a:lvl8pPr>
            <a:lvl9pPr marL="3185038" indent="0" algn="ctr">
              <a:buNone/>
              <a:defRPr sz="139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7436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5335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79594" y="317963"/>
            <a:ext cx="2464594" cy="506114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85813" y="317963"/>
            <a:ext cx="7250906" cy="506114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57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216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859" y="1488898"/>
            <a:ext cx="9858375" cy="2484258"/>
          </a:xfrm>
        </p:spPr>
        <p:txBody>
          <a:bodyPr anchor="b"/>
          <a:lstStyle>
            <a:lvl1pPr>
              <a:defRPr sz="52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859" y="3996658"/>
            <a:ext cx="9858375" cy="1306413"/>
          </a:xfrm>
        </p:spPr>
        <p:txBody>
          <a:bodyPr/>
          <a:lstStyle>
            <a:lvl1pPr marL="0" indent="0">
              <a:buNone/>
              <a:defRPr sz="2090">
                <a:solidFill>
                  <a:schemeClr val="tx1">
                    <a:tint val="75000"/>
                  </a:schemeClr>
                </a:solidFill>
              </a:defRPr>
            </a:lvl1pPr>
            <a:lvl2pPr marL="398130" indent="0">
              <a:buNone/>
              <a:defRPr sz="1742">
                <a:solidFill>
                  <a:schemeClr val="tx1">
                    <a:tint val="75000"/>
                  </a:schemeClr>
                </a:solidFill>
              </a:defRPr>
            </a:lvl2pPr>
            <a:lvl3pPr marL="796260" indent="0">
              <a:buNone/>
              <a:defRPr sz="1567">
                <a:solidFill>
                  <a:schemeClr val="tx1">
                    <a:tint val="75000"/>
                  </a:schemeClr>
                </a:solidFill>
              </a:defRPr>
            </a:lvl3pPr>
            <a:lvl4pPr marL="1194389" indent="0">
              <a:buNone/>
              <a:defRPr sz="1393">
                <a:solidFill>
                  <a:schemeClr val="tx1">
                    <a:tint val="75000"/>
                  </a:schemeClr>
                </a:solidFill>
              </a:defRPr>
            </a:lvl4pPr>
            <a:lvl5pPr marL="1592519" indent="0">
              <a:buNone/>
              <a:defRPr sz="1393">
                <a:solidFill>
                  <a:schemeClr val="tx1">
                    <a:tint val="75000"/>
                  </a:schemeClr>
                </a:solidFill>
              </a:defRPr>
            </a:lvl5pPr>
            <a:lvl6pPr marL="1990649" indent="0">
              <a:buNone/>
              <a:defRPr sz="1393">
                <a:solidFill>
                  <a:schemeClr val="tx1">
                    <a:tint val="75000"/>
                  </a:schemeClr>
                </a:solidFill>
              </a:defRPr>
            </a:lvl6pPr>
            <a:lvl7pPr marL="2388779" indent="0">
              <a:buNone/>
              <a:defRPr sz="1393">
                <a:solidFill>
                  <a:schemeClr val="tx1">
                    <a:tint val="75000"/>
                  </a:schemeClr>
                </a:solidFill>
              </a:defRPr>
            </a:lvl7pPr>
            <a:lvl8pPr marL="2786908" indent="0">
              <a:buNone/>
              <a:defRPr sz="1393">
                <a:solidFill>
                  <a:schemeClr val="tx1">
                    <a:tint val="75000"/>
                  </a:schemeClr>
                </a:solidFill>
              </a:defRPr>
            </a:lvl8pPr>
            <a:lvl9pPr marL="3185038" indent="0">
              <a:buNone/>
              <a:defRPr sz="139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278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85813" y="1589815"/>
            <a:ext cx="4857750" cy="37892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86438" y="1589815"/>
            <a:ext cx="4857750" cy="37892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238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1" y="317964"/>
            <a:ext cx="9858375" cy="115434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7302" y="1464013"/>
            <a:ext cx="4835425" cy="717490"/>
          </a:xfrm>
        </p:spPr>
        <p:txBody>
          <a:bodyPr anchor="b"/>
          <a:lstStyle>
            <a:lvl1pPr marL="0" indent="0">
              <a:buNone/>
              <a:defRPr sz="2090" b="1"/>
            </a:lvl1pPr>
            <a:lvl2pPr marL="398130" indent="0">
              <a:buNone/>
              <a:defRPr sz="1742" b="1"/>
            </a:lvl2pPr>
            <a:lvl3pPr marL="796260" indent="0">
              <a:buNone/>
              <a:defRPr sz="1567" b="1"/>
            </a:lvl3pPr>
            <a:lvl4pPr marL="1194389" indent="0">
              <a:buNone/>
              <a:defRPr sz="1393" b="1"/>
            </a:lvl4pPr>
            <a:lvl5pPr marL="1592519" indent="0">
              <a:buNone/>
              <a:defRPr sz="1393" b="1"/>
            </a:lvl5pPr>
            <a:lvl6pPr marL="1990649" indent="0">
              <a:buNone/>
              <a:defRPr sz="1393" b="1"/>
            </a:lvl6pPr>
            <a:lvl7pPr marL="2388779" indent="0">
              <a:buNone/>
              <a:defRPr sz="1393" b="1"/>
            </a:lvl7pPr>
            <a:lvl8pPr marL="2786908" indent="0">
              <a:buNone/>
              <a:defRPr sz="1393" b="1"/>
            </a:lvl8pPr>
            <a:lvl9pPr marL="3185038" indent="0">
              <a:buNone/>
              <a:defRPr sz="139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7302" y="2181503"/>
            <a:ext cx="4835425" cy="3208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786437" y="1464013"/>
            <a:ext cx="4859239" cy="717490"/>
          </a:xfrm>
        </p:spPr>
        <p:txBody>
          <a:bodyPr anchor="b"/>
          <a:lstStyle>
            <a:lvl1pPr marL="0" indent="0">
              <a:buNone/>
              <a:defRPr sz="2090" b="1"/>
            </a:lvl1pPr>
            <a:lvl2pPr marL="398130" indent="0">
              <a:buNone/>
              <a:defRPr sz="1742" b="1"/>
            </a:lvl2pPr>
            <a:lvl3pPr marL="796260" indent="0">
              <a:buNone/>
              <a:defRPr sz="1567" b="1"/>
            </a:lvl3pPr>
            <a:lvl4pPr marL="1194389" indent="0">
              <a:buNone/>
              <a:defRPr sz="1393" b="1"/>
            </a:lvl4pPr>
            <a:lvl5pPr marL="1592519" indent="0">
              <a:buNone/>
              <a:defRPr sz="1393" b="1"/>
            </a:lvl5pPr>
            <a:lvl6pPr marL="1990649" indent="0">
              <a:buNone/>
              <a:defRPr sz="1393" b="1"/>
            </a:lvl6pPr>
            <a:lvl7pPr marL="2388779" indent="0">
              <a:buNone/>
              <a:defRPr sz="1393" b="1"/>
            </a:lvl7pPr>
            <a:lvl8pPr marL="2786908" indent="0">
              <a:buNone/>
              <a:defRPr sz="1393" b="1"/>
            </a:lvl8pPr>
            <a:lvl9pPr marL="3185038" indent="0">
              <a:buNone/>
              <a:defRPr sz="139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786437" y="2181503"/>
            <a:ext cx="4859239" cy="3208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8178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939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994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2" y="398145"/>
            <a:ext cx="3686472" cy="1393508"/>
          </a:xfrm>
        </p:spPr>
        <p:txBody>
          <a:bodyPr anchor="b"/>
          <a:lstStyle>
            <a:lvl1pPr>
              <a:defRPr sz="278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9238" y="859883"/>
            <a:ext cx="5786438" cy="4244115"/>
          </a:xfrm>
        </p:spPr>
        <p:txBody>
          <a:bodyPr/>
          <a:lstStyle>
            <a:lvl1pPr>
              <a:defRPr sz="2787"/>
            </a:lvl1pPr>
            <a:lvl2pPr>
              <a:defRPr sz="2438"/>
            </a:lvl2pPr>
            <a:lvl3pPr>
              <a:defRPr sz="2090"/>
            </a:lvl3pPr>
            <a:lvl4pPr>
              <a:defRPr sz="1742"/>
            </a:lvl4pPr>
            <a:lvl5pPr>
              <a:defRPr sz="1742"/>
            </a:lvl5pPr>
            <a:lvl6pPr>
              <a:defRPr sz="1742"/>
            </a:lvl6pPr>
            <a:lvl7pPr>
              <a:defRPr sz="1742"/>
            </a:lvl7pPr>
            <a:lvl8pPr>
              <a:defRPr sz="1742"/>
            </a:lvl8pPr>
            <a:lvl9pPr>
              <a:defRPr sz="174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302" y="1791652"/>
            <a:ext cx="3686472" cy="3319258"/>
          </a:xfrm>
        </p:spPr>
        <p:txBody>
          <a:bodyPr/>
          <a:lstStyle>
            <a:lvl1pPr marL="0" indent="0">
              <a:buNone/>
              <a:defRPr sz="1393"/>
            </a:lvl1pPr>
            <a:lvl2pPr marL="398130" indent="0">
              <a:buNone/>
              <a:defRPr sz="1219"/>
            </a:lvl2pPr>
            <a:lvl3pPr marL="796260" indent="0">
              <a:buNone/>
              <a:defRPr sz="1045"/>
            </a:lvl3pPr>
            <a:lvl4pPr marL="1194389" indent="0">
              <a:buNone/>
              <a:defRPr sz="871"/>
            </a:lvl4pPr>
            <a:lvl5pPr marL="1592519" indent="0">
              <a:buNone/>
              <a:defRPr sz="871"/>
            </a:lvl5pPr>
            <a:lvl6pPr marL="1990649" indent="0">
              <a:buNone/>
              <a:defRPr sz="871"/>
            </a:lvl6pPr>
            <a:lvl7pPr marL="2388779" indent="0">
              <a:buNone/>
              <a:defRPr sz="871"/>
            </a:lvl7pPr>
            <a:lvl8pPr marL="2786908" indent="0">
              <a:buNone/>
              <a:defRPr sz="871"/>
            </a:lvl8pPr>
            <a:lvl9pPr marL="3185038" indent="0">
              <a:buNone/>
              <a:defRPr sz="8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551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2" y="398145"/>
            <a:ext cx="3686472" cy="1393508"/>
          </a:xfrm>
        </p:spPr>
        <p:txBody>
          <a:bodyPr anchor="b"/>
          <a:lstStyle>
            <a:lvl1pPr>
              <a:defRPr sz="278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59238" y="859883"/>
            <a:ext cx="5786438" cy="4244115"/>
          </a:xfrm>
        </p:spPr>
        <p:txBody>
          <a:bodyPr anchor="t"/>
          <a:lstStyle>
            <a:lvl1pPr marL="0" indent="0">
              <a:buNone/>
              <a:defRPr sz="2787"/>
            </a:lvl1pPr>
            <a:lvl2pPr marL="398130" indent="0">
              <a:buNone/>
              <a:defRPr sz="2438"/>
            </a:lvl2pPr>
            <a:lvl3pPr marL="796260" indent="0">
              <a:buNone/>
              <a:defRPr sz="2090"/>
            </a:lvl3pPr>
            <a:lvl4pPr marL="1194389" indent="0">
              <a:buNone/>
              <a:defRPr sz="1742"/>
            </a:lvl4pPr>
            <a:lvl5pPr marL="1592519" indent="0">
              <a:buNone/>
              <a:defRPr sz="1742"/>
            </a:lvl5pPr>
            <a:lvl6pPr marL="1990649" indent="0">
              <a:buNone/>
              <a:defRPr sz="1742"/>
            </a:lvl6pPr>
            <a:lvl7pPr marL="2388779" indent="0">
              <a:buNone/>
              <a:defRPr sz="1742"/>
            </a:lvl7pPr>
            <a:lvl8pPr marL="2786908" indent="0">
              <a:buNone/>
              <a:defRPr sz="1742"/>
            </a:lvl8pPr>
            <a:lvl9pPr marL="3185038" indent="0">
              <a:buNone/>
              <a:defRPr sz="17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302" y="1791652"/>
            <a:ext cx="3686472" cy="3319258"/>
          </a:xfrm>
        </p:spPr>
        <p:txBody>
          <a:bodyPr/>
          <a:lstStyle>
            <a:lvl1pPr marL="0" indent="0">
              <a:buNone/>
              <a:defRPr sz="1393"/>
            </a:lvl1pPr>
            <a:lvl2pPr marL="398130" indent="0">
              <a:buNone/>
              <a:defRPr sz="1219"/>
            </a:lvl2pPr>
            <a:lvl3pPr marL="796260" indent="0">
              <a:buNone/>
              <a:defRPr sz="1045"/>
            </a:lvl3pPr>
            <a:lvl4pPr marL="1194389" indent="0">
              <a:buNone/>
              <a:defRPr sz="871"/>
            </a:lvl4pPr>
            <a:lvl5pPr marL="1592519" indent="0">
              <a:buNone/>
              <a:defRPr sz="871"/>
            </a:lvl5pPr>
            <a:lvl6pPr marL="1990649" indent="0">
              <a:buNone/>
              <a:defRPr sz="871"/>
            </a:lvl6pPr>
            <a:lvl7pPr marL="2388779" indent="0">
              <a:buNone/>
              <a:defRPr sz="871"/>
            </a:lvl7pPr>
            <a:lvl8pPr marL="2786908" indent="0">
              <a:buNone/>
              <a:defRPr sz="871"/>
            </a:lvl8pPr>
            <a:lvl9pPr marL="3185038" indent="0">
              <a:buNone/>
              <a:defRPr sz="8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254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85813" y="317964"/>
            <a:ext cx="9858375" cy="1154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5813" y="1589815"/>
            <a:ext cx="9858375" cy="37892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5813" y="5535322"/>
            <a:ext cx="2571750" cy="3179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86188" y="5535322"/>
            <a:ext cx="3857625" cy="3179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2438" y="5535322"/>
            <a:ext cx="2571750" cy="3179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33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796260" rtl="0" eaLnBrk="1" latinLnBrk="0" hangingPunct="1">
        <a:lnSpc>
          <a:spcPct val="90000"/>
        </a:lnSpc>
        <a:spcBef>
          <a:spcPct val="0"/>
        </a:spcBef>
        <a:buNone/>
        <a:defRPr sz="383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9065" indent="-199065" algn="l" defTabSz="796260" rtl="0" eaLnBrk="1" latinLnBrk="0" hangingPunct="1">
        <a:lnSpc>
          <a:spcPct val="90000"/>
        </a:lnSpc>
        <a:spcBef>
          <a:spcPts val="871"/>
        </a:spcBef>
        <a:buFont typeface="Arial" panose="020B0604020202020204" pitchFamily="34" charset="0"/>
        <a:buChar char="•"/>
        <a:defRPr sz="2438" kern="1200">
          <a:solidFill>
            <a:schemeClr val="tx1"/>
          </a:solidFill>
          <a:latin typeface="+mn-lt"/>
          <a:ea typeface="+mn-ea"/>
          <a:cs typeface="+mn-cs"/>
        </a:defRPr>
      </a:lvl1pPr>
      <a:lvl2pPr marL="597195" indent="-199065" algn="l" defTabSz="796260" rtl="0" eaLnBrk="1" latinLnBrk="0" hangingPunct="1">
        <a:lnSpc>
          <a:spcPct val="90000"/>
        </a:lnSpc>
        <a:spcBef>
          <a:spcPts val="435"/>
        </a:spcBef>
        <a:buFont typeface="Arial" panose="020B0604020202020204" pitchFamily="34" charset="0"/>
        <a:buChar char="•"/>
        <a:defRPr sz="2090" kern="1200">
          <a:solidFill>
            <a:schemeClr val="tx1"/>
          </a:solidFill>
          <a:latin typeface="+mn-lt"/>
          <a:ea typeface="+mn-ea"/>
          <a:cs typeface="+mn-cs"/>
        </a:defRPr>
      </a:lvl2pPr>
      <a:lvl3pPr marL="995324" indent="-199065" algn="l" defTabSz="796260" rtl="0" eaLnBrk="1" latinLnBrk="0" hangingPunct="1">
        <a:lnSpc>
          <a:spcPct val="90000"/>
        </a:lnSpc>
        <a:spcBef>
          <a:spcPts val="435"/>
        </a:spcBef>
        <a:buFont typeface="Arial" panose="020B0604020202020204" pitchFamily="34" charset="0"/>
        <a:buChar char="•"/>
        <a:defRPr sz="1742" kern="1200">
          <a:solidFill>
            <a:schemeClr val="tx1"/>
          </a:solidFill>
          <a:latin typeface="+mn-lt"/>
          <a:ea typeface="+mn-ea"/>
          <a:cs typeface="+mn-cs"/>
        </a:defRPr>
      </a:lvl3pPr>
      <a:lvl4pPr marL="1393454" indent="-199065" algn="l" defTabSz="796260" rtl="0" eaLnBrk="1" latinLnBrk="0" hangingPunct="1">
        <a:lnSpc>
          <a:spcPct val="90000"/>
        </a:lnSpc>
        <a:spcBef>
          <a:spcPts val="435"/>
        </a:spcBef>
        <a:buFont typeface="Arial" panose="020B0604020202020204" pitchFamily="34" charset="0"/>
        <a:buChar char="•"/>
        <a:defRPr sz="1567" kern="1200">
          <a:solidFill>
            <a:schemeClr val="tx1"/>
          </a:solidFill>
          <a:latin typeface="+mn-lt"/>
          <a:ea typeface="+mn-ea"/>
          <a:cs typeface="+mn-cs"/>
        </a:defRPr>
      </a:lvl4pPr>
      <a:lvl5pPr marL="1791584" indent="-199065" algn="l" defTabSz="796260" rtl="0" eaLnBrk="1" latinLnBrk="0" hangingPunct="1">
        <a:lnSpc>
          <a:spcPct val="90000"/>
        </a:lnSpc>
        <a:spcBef>
          <a:spcPts val="435"/>
        </a:spcBef>
        <a:buFont typeface="Arial" panose="020B0604020202020204" pitchFamily="34" charset="0"/>
        <a:buChar char="•"/>
        <a:defRPr sz="1567" kern="1200">
          <a:solidFill>
            <a:schemeClr val="tx1"/>
          </a:solidFill>
          <a:latin typeface="+mn-lt"/>
          <a:ea typeface="+mn-ea"/>
          <a:cs typeface="+mn-cs"/>
        </a:defRPr>
      </a:lvl5pPr>
      <a:lvl6pPr marL="2189714" indent="-199065" algn="l" defTabSz="796260" rtl="0" eaLnBrk="1" latinLnBrk="0" hangingPunct="1">
        <a:lnSpc>
          <a:spcPct val="90000"/>
        </a:lnSpc>
        <a:spcBef>
          <a:spcPts val="435"/>
        </a:spcBef>
        <a:buFont typeface="Arial" panose="020B0604020202020204" pitchFamily="34" charset="0"/>
        <a:buChar char="•"/>
        <a:defRPr sz="1567" kern="1200">
          <a:solidFill>
            <a:schemeClr val="tx1"/>
          </a:solidFill>
          <a:latin typeface="+mn-lt"/>
          <a:ea typeface="+mn-ea"/>
          <a:cs typeface="+mn-cs"/>
        </a:defRPr>
      </a:lvl6pPr>
      <a:lvl7pPr marL="2587843" indent="-199065" algn="l" defTabSz="796260" rtl="0" eaLnBrk="1" latinLnBrk="0" hangingPunct="1">
        <a:lnSpc>
          <a:spcPct val="90000"/>
        </a:lnSpc>
        <a:spcBef>
          <a:spcPts val="435"/>
        </a:spcBef>
        <a:buFont typeface="Arial" panose="020B0604020202020204" pitchFamily="34" charset="0"/>
        <a:buChar char="•"/>
        <a:defRPr sz="1567" kern="1200">
          <a:solidFill>
            <a:schemeClr val="tx1"/>
          </a:solidFill>
          <a:latin typeface="+mn-lt"/>
          <a:ea typeface="+mn-ea"/>
          <a:cs typeface="+mn-cs"/>
        </a:defRPr>
      </a:lvl7pPr>
      <a:lvl8pPr marL="2985973" indent="-199065" algn="l" defTabSz="796260" rtl="0" eaLnBrk="1" latinLnBrk="0" hangingPunct="1">
        <a:lnSpc>
          <a:spcPct val="90000"/>
        </a:lnSpc>
        <a:spcBef>
          <a:spcPts val="435"/>
        </a:spcBef>
        <a:buFont typeface="Arial" panose="020B0604020202020204" pitchFamily="34" charset="0"/>
        <a:buChar char="•"/>
        <a:defRPr sz="1567" kern="1200">
          <a:solidFill>
            <a:schemeClr val="tx1"/>
          </a:solidFill>
          <a:latin typeface="+mn-lt"/>
          <a:ea typeface="+mn-ea"/>
          <a:cs typeface="+mn-cs"/>
        </a:defRPr>
      </a:lvl8pPr>
      <a:lvl9pPr marL="3384103" indent="-199065" algn="l" defTabSz="796260" rtl="0" eaLnBrk="1" latinLnBrk="0" hangingPunct="1">
        <a:lnSpc>
          <a:spcPct val="90000"/>
        </a:lnSpc>
        <a:spcBef>
          <a:spcPts val="435"/>
        </a:spcBef>
        <a:buFont typeface="Arial" panose="020B0604020202020204" pitchFamily="34" charset="0"/>
        <a:buChar char="•"/>
        <a:defRPr sz="15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96260" rtl="0" eaLnBrk="1" latinLnBrk="0" hangingPunct="1">
        <a:defRPr sz="1567" kern="1200">
          <a:solidFill>
            <a:schemeClr val="tx1"/>
          </a:solidFill>
          <a:latin typeface="+mn-lt"/>
          <a:ea typeface="+mn-ea"/>
          <a:cs typeface="+mn-cs"/>
        </a:defRPr>
      </a:lvl1pPr>
      <a:lvl2pPr marL="398130" algn="l" defTabSz="796260" rtl="0" eaLnBrk="1" latinLnBrk="0" hangingPunct="1">
        <a:defRPr sz="1567" kern="1200">
          <a:solidFill>
            <a:schemeClr val="tx1"/>
          </a:solidFill>
          <a:latin typeface="+mn-lt"/>
          <a:ea typeface="+mn-ea"/>
          <a:cs typeface="+mn-cs"/>
        </a:defRPr>
      </a:lvl2pPr>
      <a:lvl3pPr marL="796260" algn="l" defTabSz="796260" rtl="0" eaLnBrk="1" latinLnBrk="0" hangingPunct="1">
        <a:defRPr sz="1567" kern="1200">
          <a:solidFill>
            <a:schemeClr val="tx1"/>
          </a:solidFill>
          <a:latin typeface="+mn-lt"/>
          <a:ea typeface="+mn-ea"/>
          <a:cs typeface="+mn-cs"/>
        </a:defRPr>
      </a:lvl3pPr>
      <a:lvl4pPr marL="1194389" algn="l" defTabSz="796260" rtl="0" eaLnBrk="1" latinLnBrk="0" hangingPunct="1">
        <a:defRPr sz="1567" kern="1200">
          <a:solidFill>
            <a:schemeClr val="tx1"/>
          </a:solidFill>
          <a:latin typeface="+mn-lt"/>
          <a:ea typeface="+mn-ea"/>
          <a:cs typeface="+mn-cs"/>
        </a:defRPr>
      </a:lvl4pPr>
      <a:lvl5pPr marL="1592519" algn="l" defTabSz="796260" rtl="0" eaLnBrk="1" latinLnBrk="0" hangingPunct="1">
        <a:defRPr sz="1567" kern="1200">
          <a:solidFill>
            <a:schemeClr val="tx1"/>
          </a:solidFill>
          <a:latin typeface="+mn-lt"/>
          <a:ea typeface="+mn-ea"/>
          <a:cs typeface="+mn-cs"/>
        </a:defRPr>
      </a:lvl5pPr>
      <a:lvl6pPr marL="1990649" algn="l" defTabSz="796260" rtl="0" eaLnBrk="1" latinLnBrk="0" hangingPunct="1">
        <a:defRPr sz="1567" kern="1200">
          <a:solidFill>
            <a:schemeClr val="tx1"/>
          </a:solidFill>
          <a:latin typeface="+mn-lt"/>
          <a:ea typeface="+mn-ea"/>
          <a:cs typeface="+mn-cs"/>
        </a:defRPr>
      </a:lvl6pPr>
      <a:lvl7pPr marL="2388779" algn="l" defTabSz="796260" rtl="0" eaLnBrk="1" latinLnBrk="0" hangingPunct="1">
        <a:defRPr sz="1567" kern="1200">
          <a:solidFill>
            <a:schemeClr val="tx1"/>
          </a:solidFill>
          <a:latin typeface="+mn-lt"/>
          <a:ea typeface="+mn-ea"/>
          <a:cs typeface="+mn-cs"/>
        </a:defRPr>
      </a:lvl7pPr>
      <a:lvl8pPr marL="2786908" algn="l" defTabSz="796260" rtl="0" eaLnBrk="1" latinLnBrk="0" hangingPunct="1">
        <a:defRPr sz="1567" kern="1200">
          <a:solidFill>
            <a:schemeClr val="tx1"/>
          </a:solidFill>
          <a:latin typeface="+mn-lt"/>
          <a:ea typeface="+mn-ea"/>
          <a:cs typeface="+mn-cs"/>
        </a:defRPr>
      </a:lvl8pPr>
      <a:lvl9pPr marL="3185038" algn="l" defTabSz="796260" rtl="0" eaLnBrk="1" latinLnBrk="0" hangingPunct="1">
        <a:defRPr sz="15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628210-DC71-0478-1A74-59B4C61B0DEF}"/>
              </a:ext>
            </a:extLst>
          </p:cNvPr>
          <p:cNvSpPr txBox="1"/>
          <p:nvPr/>
        </p:nvSpPr>
        <p:spPr>
          <a:xfrm>
            <a:off x="295427" y="1291734"/>
            <a:ext cx="1096299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ADIPEC 2026 Editable exhibitor banner – 1200 </a:t>
            </a:r>
            <a:r>
              <a:rPr lang="en-US" sz="2400" b="1" dirty="0" err="1"/>
              <a:t>px</a:t>
            </a:r>
            <a:r>
              <a:rPr lang="en-US" sz="2400" b="1" dirty="0"/>
              <a:t> x 627 </a:t>
            </a:r>
            <a:r>
              <a:rPr lang="en-US" sz="2400" b="1" dirty="0" err="1"/>
              <a:t>px</a:t>
            </a:r>
            <a:endParaRPr lang="en-US" sz="2400" b="1" dirty="0"/>
          </a:p>
          <a:p>
            <a:endParaRPr lang="en-US" sz="2400" b="1" dirty="0"/>
          </a:p>
          <a:p>
            <a:r>
              <a:rPr lang="en-US" sz="2400" dirty="0">
                <a:solidFill>
                  <a:srgbClr val="FF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Please note: The image in the PPT might look blurry until you save it as an image, then it will show in the correct banner size.</a:t>
            </a:r>
            <a:endParaRPr lang="en-US" sz="2400" dirty="0">
              <a:solidFill>
                <a:srgbClr val="FF0000"/>
              </a:solidFill>
            </a:endParaRPr>
          </a:p>
          <a:p>
            <a:endParaRPr lang="en-US" sz="2400" dirty="0"/>
          </a:p>
          <a:p>
            <a:r>
              <a:rPr lang="en-US" sz="2400" b="1" dirty="0"/>
              <a:t>To edit your banner:</a:t>
            </a:r>
          </a:p>
          <a:p>
            <a:r>
              <a:rPr lang="en-US" sz="2400" dirty="0"/>
              <a:t>Please insert your stand number and logo in the white spaces of the next slide.</a:t>
            </a:r>
          </a:p>
          <a:p>
            <a:endParaRPr lang="en-US" sz="2400" dirty="0"/>
          </a:p>
          <a:p>
            <a:r>
              <a:rPr lang="en-US" sz="2400" b="1" dirty="0"/>
              <a:t>To save your banner: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en-US" sz="2400" dirty="0"/>
              <a:t>Click on ‘File’ &gt; ‘Save as’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en-US" sz="2400" dirty="0"/>
              <a:t>Choose your file destination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en-US" sz="2400" dirty="0"/>
              <a:t>Under ‘Save as file type’ choose JPEG or PNG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B28A58B-E10A-1824-DD40-98A74AA23D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58" y="156126"/>
            <a:ext cx="2286117" cy="93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21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A8448D4-B7C5-512A-06E9-26E30080A223}"/>
              </a:ext>
            </a:extLst>
          </p:cNvPr>
          <p:cNvSpPr txBox="1"/>
          <p:nvPr/>
        </p:nvSpPr>
        <p:spPr>
          <a:xfrm>
            <a:off x="781774" y="4691713"/>
            <a:ext cx="25534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Helvetica" pitchFamily="2" charset="0"/>
              </a:rPr>
              <a:t>INSERT STAND No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2C2BD86-813C-B331-0E4C-F47688249F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16" y="0"/>
            <a:ext cx="11430000" cy="59721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957124D-203D-1CBC-FB0B-52A53679E4B2}"/>
              </a:ext>
            </a:extLst>
          </p:cNvPr>
          <p:cNvSpPr txBox="1"/>
          <p:nvPr/>
        </p:nvSpPr>
        <p:spPr>
          <a:xfrm>
            <a:off x="3753677" y="4825551"/>
            <a:ext cx="25534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1F325E"/>
                </a:solidFill>
                <a:latin typeface="Helvetica" pitchFamily="2" charset="0"/>
              </a:rPr>
              <a:t>INSERT LOGO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5168B09-0C9C-6B8F-B72A-E09832A3A5F3}"/>
              </a:ext>
            </a:extLst>
          </p:cNvPr>
          <p:cNvSpPr txBox="1"/>
          <p:nvPr/>
        </p:nvSpPr>
        <p:spPr>
          <a:xfrm>
            <a:off x="379557" y="4931834"/>
            <a:ext cx="32137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INSERT STAND No</a:t>
            </a:r>
          </a:p>
        </p:txBody>
      </p:sp>
    </p:spTree>
    <p:extLst>
      <p:ext uri="{BB962C8B-B14F-4D97-AF65-F5344CB8AC3E}">
        <p14:creationId xmlns:p14="http://schemas.microsoft.com/office/powerpoint/2010/main" val="1272133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F5E7BDE-4D39-D99E-858F-138266C5AD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430000" cy="59721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09B06F8-C6DD-6217-AADD-2B6A858786C1}"/>
              </a:ext>
            </a:extLst>
          </p:cNvPr>
          <p:cNvSpPr txBox="1"/>
          <p:nvPr/>
        </p:nvSpPr>
        <p:spPr>
          <a:xfrm>
            <a:off x="391157" y="4709468"/>
            <a:ext cx="25534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Helvetica" pitchFamily="2" charset="0"/>
              </a:rPr>
              <a:t>INSERT STAND No</a:t>
            </a:r>
          </a:p>
        </p:txBody>
      </p:sp>
    </p:spTree>
    <p:extLst>
      <p:ext uri="{BB962C8B-B14F-4D97-AF65-F5344CB8AC3E}">
        <p14:creationId xmlns:p14="http://schemas.microsoft.com/office/powerpoint/2010/main" val="18009427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143</TotalTime>
  <Words>102</Words>
  <Application>Microsoft Office PowerPoint</Application>
  <PresentationFormat>Custom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Helvetica</vt:lpstr>
      <vt:lpstr>Office 2013 - 2022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Cunliffe</dc:creator>
  <cp:lastModifiedBy>Yash Ajay</cp:lastModifiedBy>
  <cp:revision>6</cp:revision>
  <dcterms:created xsi:type="dcterms:W3CDTF">2024-02-26T05:00:44Z</dcterms:created>
  <dcterms:modified xsi:type="dcterms:W3CDTF">2026-01-22T08:20:47Z</dcterms:modified>
</cp:coreProperties>
</file>