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60" r:id="rId4"/>
  </p:sldIdLst>
  <p:sldSz cx="238125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DDADC-8C1B-4634-900C-A5484C392FA5}" v="5" dt="2025-02-24T12:27:30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>
      <p:cViewPr varScale="1">
        <p:scale>
          <a:sx n="175" d="100"/>
          <a:sy n="175" d="100"/>
        </p:scale>
        <p:origin x="216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594" y="389709"/>
            <a:ext cx="2024063" cy="829028"/>
          </a:xfrm>
        </p:spPr>
        <p:txBody>
          <a:bodyPr anchor="b"/>
          <a:lstStyle>
            <a:lvl1pPr algn="ctr"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656" y="1250708"/>
            <a:ext cx="1785938" cy="574917"/>
          </a:xfrm>
        </p:spPr>
        <p:txBody>
          <a:bodyPr/>
          <a:lstStyle>
            <a:lvl1pPr marL="0" indent="0" algn="ctr">
              <a:buNone/>
              <a:defRPr sz="625"/>
            </a:lvl1pPr>
            <a:lvl2pPr marL="119055" indent="0" algn="ctr">
              <a:buNone/>
              <a:defRPr sz="521"/>
            </a:lvl2pPr>
            <a:lvl3pPr marL="238110" indent="0" algn="ctr">
              <a:buNone/>
              <a:defRPr sz="469"/>
            </a:lvl3pPr>
            <a:lvl4pPr marL="357165" indent="0" algn="ctr">
              <a:buNone/>
              <a:defRPr sz="417"/>
            </a:lvl4pPr>
            <a:lvl5pPr marL="476220" indent="0" algn="ctr">
              <a:buNone/>
              <a:defRPr sz="417"/>
            </a:lvl5pPr>
            <a:lvl6pPr marL="595274" indent="0" algn="ctr">
              <a:buNone/>
              <a:defRPr sz="417"/>
            </a:lvl6pPr>
            <a:lvl7pPr marL="714329" indent="0" algn="ctr">
              <a:buNone/>
              <a:defRPr sz="417"/>
            </a:lvl7pPr>
            <a:lvl8pPr marL="833384" indent="0" algn="ctr">
              <a:buNone/>
              <a:defRPr sz="417"/>
            </a:lvl8pPr>
            <a:lvl9pPr marL="952439" indent="0" algn="ctr">
              <a:buNone/>
              <a:defRPr sz="4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3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4082" y="126780"/>
            <a:ext cx="513457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711" y="126780"/>
            <a:ext cx="1510605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5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71" y="593659"/>
            <a:ext cx="2053828" cy="990534"/>
          </a:xfrm>
        </p:spPr>
        <p:txBody>
          <a:bodyPr anchor="b"/>
          <a:lstStyle>
            <a:lvl1pPr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71" y="1593564"/>
            <a:ext cx="2053828" cy="520898"/>
          </a:xfrm>
        </p:spPr>
        <p:txBody>
          <a:bodyPr/>
          <a:lstStyle>
            <a:lvl1pPr marL="0" indent="0">
              <a:buNone/>
              <a:defRPr sz="625">
                <a:solidFill>
                  <a:schemeClr val="tx1"/>
                </a:solidFill>
              </a:defRPr>
            </a:lvl1pPr>
            <a:lvl2pPr marL="119055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2pPr>
            <a:lvl3pPr marL="238110" indent="0">
              <a:buNone/>
              <a:defRPr sz="469">
                <a:solidFill>
                  <a:schemeClr val="tx1">
                    <a:tint val="75000"/>
                  </a:schemeClr>
                </a:solidFill>
              </a:defRPr>
            </a:lvl3pPr>
            <a:lvl4pPr marL="35716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4pPr>
            <a:lvl5pPr marL="476220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5pPr>
            <a:lvl6pPr marL="59527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6pPr>
            <a:lvl7pPr marL="71432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7pPr>
            <a:lvl8pPr marL="83338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8pPr>
            <a:lvl9pPr marL="95243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711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5508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1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26780"/>
            <a:ext cx="2053828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021" y="583737"/>
            <a:ext cx="1007380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" y="869818"/>
            <a:ext cx="100738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5508" y="583737"/>
            <a:ext cx="1012341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5508" y="869818"/>
            <a:ext cx="1012341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3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9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6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2341" y="342856"/>
            <a:ext cx="1205508" cy="1692231"/>
          </a:xfrm>
        </p:spPr>
        <p:txBody>
          <a:bodyPr/>
          <a:lstStyle>
            <a:lvl1pPr>
              <a:defRPr sz="833"/>
            </a:lvl1pPr>
            <a:lvl2pPr>
              <a:defRPr sz="729"/>
            </a:lvl2pPr>
            <a:lvl3pPr>
              <a:defRPr sz="625"/>
            </a:lvl3pPr>
            <a:lvl4pPr>
              <a:defRPr sz="521"/>
            </a:lvl4pPr>
            <a:lvl5pPr>
              <a:defRPr sz="521"/>
            </a:lvl5pPr>
            <a:lvl6pPr>
              <a:defRPr sz="521"/>
            </a:lvl6pPr>
            <a:lvl7pPr>
              <a:defRPr sz="521"/>
            </a:lvl7pPr>
            <a:lvl8pPr>
              <a:defRPr sz="521"/>
            </a:lvl8pPr>
            <a:lvl9pPr>
              <a:defRPr sz="52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5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2341" y="342856"/>
            <a:ext cx="1205508" cy="1692231"/>
          </a:xfrm>
        </p:spPr>
        <p:txBody>
          <a:bodyPr anchor="t"/>
          <a:lstStyle>
            <a:lvl1pPr marL="0" indent="0">
              <a:buNone/>
              <a:defRPr sz="833"/>
            </a:lvl1pPr>
            <a:lvl2pPr marL="119055" indent="0">
              <a:buNone/>
              <a:defRPr sz="729"/>
            </a:lvl2pPr>
            <a:lvl3pPr marL="238110" indent="0">
              <a:buNone/>
              <a:defRPr sz="625"/>
            </a:lvl3pPr>
            <a:lvl4pPr marL="357165" indent="0">
              <a:buNone/>
              <a:defRPr sz="521"/>
            </a:lvl4pPr>
            <a:lvl5pPr marL="476220" indent="0">
              <a:buNone/>
              <a:defRPr sz="521"/>
            </a:lvl5pPr>
            <a:lvl6pPr marL="595274" indent="0">
              <a:buNone/>
              <a:defRPr sz="521"/>
            </a:lvl6pPr>
            <a:lvl7pPr marL="714329" indent="0">
              <a:buNone/>
              <a:defRPr sz="521"/>
            </a:lvl7pPr>
            <a:lvl8pPr marL="833384" indent="0">
              <a:buNone/>
              <a:defRPr sz="521"/>
            </a:lvl8pPr>
            <a:lvl9pPr marL="952439" indent="0">
              <a:buNone/>
              <a:defRPr sz="52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8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711" y="126780"/>
            <a:ext cx="2053828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711" y="633898"/>
            <a:ext cx="2053828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711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8789" y="2207066"/>
            <a:ext cx="803672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81758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38110" rtl="0" eaLnBrk="1" latinLnBrk="0" hangingPunct="1">
        <a:lnSpc>
          <a:spcPct val="90000"/>
        </a:lnSpc>
        <a:spcBef>
          <a:spcPct val="0"/>
        </a:spcBef>
        <a:buNone/>
        <a:defRPr sz="11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527" indent="-59527" algn="l" defTabSz="238110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729" kern="1200">
          <a:solidFill>
            <a:schemeClr val="tx1"/>
          </a:solidFill>
          <a:latin typeface="+mn-lt"/>
          <a:ea typeface="+mn-ea"/>
          <a:cs typeface="+mn-cs"/>
        </a:defRPr>
      </a:lvl1pPr>
      <a:lvl2pPr marL="17858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29763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521" kern="1200">
          <a:solidFill>
            <a:schemeClr val="tx1"/>
          </a:solidFill>
          <a:latin typeface="+mn-lt"/>
          <a:ea typeface="+mn-ea"/>
          <a:cs typeface="+mn-cs"/>
        </a:defRPr>
      </a:lvl3pPr>
      <a:lvl4pPr marL="41669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53574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65480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7385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9291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1011966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1pPr>
      <a:lvl2pPr marL="11905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2pPr>
      <a:lvl3pPr marL="23811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3pPr>
      <a:lvl4pPr marL="35716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47622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59527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1432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3338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95243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442258"/>
            <a:ext cx="2352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2025 Editable exhibitor banner – 250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E540504E-5258-AAF4-A24F-D4791EA8B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-115794"/>
            <a:ext cx="901700" cy="7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and white card with text&#10;&#10;AI-generated content may be incorrect.">
            <a:extLst>
              <a:ext uri="{FF2B5EF4-FFF2-40B4-BE49-F238E27FC236}">
                <a16:creationId xmlns:a16="http://schemas.microsoft.com/office/drawing/2014/main" id="{5021A739-6F81-D9F5-82C3-CB54E75E9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9C0E01-EE19-A427-2B69-9FAFE9EF5D22}"/>
              </a:ext>
            </a:extLst>
          </p:cNvPr>
          <p:cNvSpPr txBox="1"/>
          <p:nvPr/>
        </p:nvSpPr>
        <p:spPr>
          <a:xfrm>
            <a:off x="146957" y="1699903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EFE6A-DD7F-0208-C47F-F130A887B147}"/>
              </a:ext>
            </a:extLst>
          </p:cNvPr>
          <p:cNvSpPr txBox="1"/>
          <p:nvPr/>
        </p:nvSpPr>
        <p:spPr>
          <a:xfrm>
            <a:off x="1074624" y="1771271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90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touching a screen&#10;&#10;AI-generated content may be incorrect.">
            <a:extLst>
              <a:ext uri="{FF2B5EF4-FFF2-40B4-BE49-F238E27FC236}">
                <a16:creationId xmlns:a16="http://schemas.microsoft.com/office/drawing/2014/main" id="{2FD4F469-DBDF-2A2A-2A1F-15C7F886A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3678E2-47DC-7CE0-BD2D-197F34CF9076}"/>
              </a:ext>
            </a:extLst>
          </p:cNvPr>
          <p:cNvSpPr txBox="1"/>
          <p:nvPr/>
        </p:nvSpPr>
        <p:spPr>
          <a:xfrm>
            <a:off x="131649" y="1753542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39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122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4</cp:revision>
  <dcterms:created xsi:type="dcterms:W3CDTF">2024-02-26T05:00:44Z</dcterms:created>
  <dcterms:modified xsi:type="dcterms:W3CDTF">2025-07-04T11:00:22Z</dcterms:modified>
</cp:coreProperties>
</file>