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9" r:id="rId3"/>
    <p:sldId id="260" r:id="rId4"/>
  </p:sldIdLst>
  <p:sldSz cx="9239250" cy="23812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9737A8-424A-4D8A-88DA-D756F4059FE2}" v="1" dt="2025-02-24T06:03:04.4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88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06" y="389709"/>
            <a:ext cx="6929438" cy="829028"/>
          </a:xfrm>
        </p:spPr>
        <p:txBody>
          <a:bodyPr anchor="b"/>
          <a:lstStyle>
            <a:lvl1pPr algn="ctr"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06" y="1250708"/>
            <a:ext cx="6929438" cy="574917"/>
          </a:xfrm>
        </p:spPr>
        <p:txBody>
          <a:bodyPr/>
          <a:lstStyle>
            <a:lvl1pPr marL="0" indent="0" algn="ctr">
              <a:buNone/>
              <a:defRPr sz="833"/>
            </a:lvl1pPr>
            <a:lvl2pPr marL="158740" indent="0" algn="ctr">
              <a:buNone/>
              <a:defRPr sz="694"/>
            </a:lvl2pPr>
            <a:lvl3pPr marL="317480" indent="0" algn="ctr">
              <a:buNone/>
              <a:defRPr sz="625"/>
            </a:lvl3pPr>
            <a:lvl4pPr marL="476220" indent="0" algn="ctr">
              <a:buNone/>
              <a:defRPr sz="556"/>
            </a:lvl4pPr>
            <a:lvl5pPr marL="634959" indent="0" algn="ctr">
              <a:buNone/>
              <a:defRPr sz="556"/>
            </a:lvl5pPr>
            <a:lvl6pPr marL="793699" indent="0" algn="ctr">
              <a:buNone/>
              <a:defRPr sz="556"/>
            </a:lvl6pPr>
            <a:lvl7pPr marL="952439" indent="0" algn="ctr">
              <a:buNone/>
              <a:defRPr sz="556"/>
            </a:lvl7pPr>
            <a:lvl8pPr marL="1111179" indent="0" algn="ctr">
              <a:buNone/>
              <a:defRPr sz="556"/>
            </a:lvl8pPr>
            <a:lvl9pPr marL="1269919" indent="0" algn="ctr">
              <a:buNone/>
              <a:defRPr sz="5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0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55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38" y="126780"/>
            <a:ext cx="1992213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199" y="126780"/>
            <a:ext cx="5861149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64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386" y="593659"/>
            <a:ext cx="7968853" cy="990534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386" y="1593564"/>
            <a:ext cx="7968853" cy="520898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1pPr>
            <a:lvl2pPr marL="158740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480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6220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4pPr>
            <a:lvl5pPr marL="63495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5pPr>
            <a:lvl6pPr marL="79369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6pPr>
            <a:lvl7pPr marL="95243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7pPr>
            <a:lvl8pPr marL="111117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8pPr>
            <a:lvl9pPr marL="126991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01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199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7370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8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26780"/>
            <a:ext cx="7968853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02" y="583737"/>
            <a:ext cx="390863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02" y="869818"/>
            <a:ext cx="390863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7370" y="583737"/>
            <a:ext cx="392788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7370" y="869818"/>
            <a:ext cx="392788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1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4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838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7885" y="342856"/>
            <a:ext cx="4677370" cy="1692231"/>
          </a:xfrm>
        </p:spPr>
        <p:txBody>
          <a:bodyPr/>
          <a:lstStyle>
            <a:lvl1pPr>
              <a:defRPr sz="1111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72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7885" y="342856"/>
            <a:ext cx="4677370" cy="1692231"/>
          </a:xfrm>
        </p:spPr>
        <p:txBody>
          <a:bodyPr anchor="t"/>
          <a:lstStyle>
            <a:lvl1pPr marL="0" indent="0">
              <a:buNone/>
              <a:defRPr sz="1111"/>
            </a:lvl1pPr>
            <a:lvl2pPr marL="158740" indent="0">
              <a:buNone/>
              <a:defRPr sz="972"/>
            </a:lvl2pPr>
            <a:lvl3pPr marL="317480" indent="0">
              <a:buNone/>
              <a:defRPr sz="833"/>
            </a:lvl3pPr>
            <a:lvl4pPr marL="476220" indent="0">
              <a:buNone/>
              <a:defRPr sz="694"/>
            </a:lvl4pPr>
            <a:lvl5pPr marL="634959" indent="0">
              <a:buNone/>
              <a:defRPr sz="694"/>
            </a:lvl5pPr>
            <a:lvl6pPr marL="793699" indent="0">
              <a:buNone/>
              <a:defRPr sz="694"/>
            </a:lvl6pPr>
            <a:lvl7pPr marL="952439" indent="0">
              <a:buNone/>
              <a:defRPr sz="694"/>
            </a:lvl7pPr>
            <a:lvl8pPr marL="1111179" indent="0">
              <a:buNone/>
              <a:defRPr sz="694"/>
            </a:lvl8pPr>
            <a:lvl9pPr marL="1269919" indent="0">
              <a:buNone/>
              <a:defRPr sz="69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6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199" y="126780"/>
            <a:ext cx="7968853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199" y="633898"/>
            <a:ext cx="7968853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199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0502" y="2207066"/>
            <a:ext cx="3118247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5220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1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317480" rtl="0" eaLnBrk="1" latinLnBrk="0" hangingPunct="1">
        <a:lnSpc>
          <a:spcPct val="90000"/>
        </a:lnSpc>
        <a:spcBef>
          <a:spcPct val="0"/>
        </a:spcBef>
        <a:buNone/>
        <a:defRPr sz="15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70" indent="-79370" algn="l" defTabSz="317480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811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85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5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432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306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80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9054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92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74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48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622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95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69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243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117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91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494922" y="128796"/>
            <a:ext cx="62494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ADIPEC 2025 Editable exhibitor banner – 970 </a:t>
            </a:r>
            <a:r>
              <a:rPr lang="en-US" sz="1200" b="1" dirty="0" err="1"/>
              <a:t>px</a:t>
            </a:r>
            <a:r>
              <a:rPr lang="en-US" sz="1200" b="1" dirty="0"/>
              <a:t> x 250 </a:t>
            </a:r>
            <a:r>
              <a:rPr lang="en-US" sz="1200" b="1" dirty="0" err="1"/>
              <a:t>px</a:t>
            </a:r>
            <a:endParaRPr lang="en-US" sz="1200" b="1" dirty="0"/>
          </a:p>
          <a:p>
            <a:endParaRPr lang="en-US" sz="1200" dirty="0"/>
          </a:p>
          <a:p>
            <a:r>
              <a:rPr lang="en-US" sz="120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200">
              <a:solidFill>
                <a:srgbClr val="FF0000"/>
              </a:solidFill>
            </a:endParaRPr>
          </a:p>
          <a:p>
            <a:r>
              <a:rPr lang="en-US" sz="1200" b="1"/>
              <a:t>To </a:t>
            </a:r>
            <a:r>
              <a:rPr lang="en-US" sz="1200" b="1" dirty="0"/>
              <a:t>edit your banner:</a:t>
            </a:r>
          </a:p>
          <a:p>
            <a:r>
              <a:rPr lang="en-US" sz="1200" dirty="0"/>
              <a:t>Please insert your stand number and logo in the white spaces of the next slide.</a:t>
            </a:r>
          </a:p>
          <a:p>
            <a:endParaRPr lang="en-US" sz="1200" dirty="0"/>
          </a:p>
          <a:p>
            <a:r>
              <a:rPr lang="en-US" sz="1200" b="1" dirty="0"/>
              <a:t>To save your banner: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Click on ‘File’ &gt; ‘Save as’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Choose your file destination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8D499C0D-BA7E-56A1-B34F-0E9E18055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18" y="338094"/>
            <a:ext cx="1511453" cy="123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 on a dark background&#10;&#10;AI-generated content may be incorrect.">
            <a:extLst>
              <a:ext uri="{FF2B5EF4-FFF2-40B4-BE49-F238E27FC236}">
                <a16:creationId xmlns:a16="http://schemas.microsoft.com/office/drawing/2014/main" id="{E611C92F-4AE5-7274-272B-6859A8689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239248" cy="2381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1FBFFB-975F-B967-FC89-4D19F032888F}"/>
              </a:ext>
            </a:extLst>
          </p:cNvPr>
          <p:cNvSpPr txBox="1"/>
          <p:nvPr/>
        </p:nvSpPr>
        <p:spPr>
          <a:xfrm>
            <a:off x="7122695" y="1059820"/>
            <a:ext cx="12967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C3B724-705D-554B-6611-132662B2135A}"/>
              </a:ext>
            </a:extLst>
          </p:cNvPr>
          <p:cNvSpPr txBox="1"/>
          <p:nvPr/>
        </p:nvSpPr>
        <p:spPr>
          <a:xfrm>
            <a:off x="2846972" y="1784388"/>
            <a:ext cx="198704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334306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00EBDD-8978-EA94-D754-97C6431ED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239248" cy="2381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928A00-F7F5-AE29-3030-645B1D050645}"/>
              </a:ext>
            </a:extLst>
          </p:cNvPr>
          <p:cNvSpPr txBox="1"/>
          <p:nvPr/>
        </p:nvSpPr>
        <p:spPr>
          <a:xfrm>
            <a:off x="2969961" y="1848557"/>
            <a:ext cx="198704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489783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162</TotalTime>
  <Words>99</Words>
  <Application>Microsoft Office PowerPoint</Application>
  <PresentationFormat>Custom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10</cp:revision>
  <dcterms:created xsi:type="dcterms:W3CDTF">2024-02-26T05:00:44Z</dcterms:created>
  <dcterms:modified xsi:type="dcterms:W3CDTF">2025-07-04T11:07:55Z</dcterms:modified>
</cp:coreProperties>
</file>