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1" r:id="rId4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CC8C9-EED2-4410-92CF-541AE2462FF3}" v="7" dt="2025-02-24T12:29:33.1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660"/>
  </p:normalViewPr>
  <p:slideViewPr>
    <p:cSldViewPr snapToGrid="0">
      <p:cViewPr varScale="1">
        <p:scale>
          <a:sx n="175" d="100"/>
          <a:sy n="175" d="100"/>
        </p:scale>
        <p:origin x="172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6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5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0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9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0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4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-31750" y="523589"/>
            <a:ext cx="280987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2025 Editable exhibitor banner – 300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CE875B81-7545-FED4-2253-702E4AFCB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0" y="-34178"/>
            <a:ext cx="850900" cy="69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ard with text on it&#10;&#10;AI-generated content may be incorrect.">
            <a:extLst>
              <a:ext uri="{FF2B5EF4-FFF2-40B4-BE49-F238E27FC236}">
                <a16:creationId xmlns:a16="http://schemas.microsoft.com/office/drawing/2014/main" id="{F920682C-BBE6-B153-7732-AC13E6362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499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D847BA-0025-BFFD-A590-ED2251530D6F}"/>
              </a:ext>
            </a:extLst>
          </p:cNvPr>
          <p:cNvSpPr txBox="1"/>
          <p:nvPr/>
        </p:nvSpPr>
        <p:spPr>
          <a:xfrm>
            <a:off x="1167493" y="1781332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9D0256-B89C-DF6A-8FA2-C3973846EC5C}"/>
              </a:ext>
            </a:extLst>
          </p:cNvPr>
          <p:cNvSpPr txBox="1"/>
          <p:nvPr/>
        </p:nvSpPr>
        <p:spPr>
          <a:xfrm>
            <a:off x="171449" y="1707184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rgbClr val="002060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353539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background with text&#10;&#10;AI-generated content may be incorrect.">
            <a:extLst>
              <a:ext uri="{FF2B5EF4-FFF2-40B4-BE49-F238E27FC236}">
                <a16:creationId xmlns:a16="http://schemas.microsoft.com/office/drawing/2014/main" id="{4FC1CCEF-8323-ABD3-732B-0E9D54EB8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499" cy="2381250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34187D1A-1974-2A2D-1A49-42D44027A3C3}"/>
              </a:ext>
            </a:extLst>
          </p:cNvPr>
          <p:cNvSpPr txBox="1"/>
          <p:nvPr/>
        </p:nvSpPr>
        <p:spPr>
          <a:xfrm>
            <a:off x="171450" y="181604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9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9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50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116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5</cp:revision>
  <dcterms:created xsi:type="dcterms:W3CDTF">2024-02-26T05:00:44Z</dcterms:created>
  <dcterms:modified xsi:type="dcterms:W3CDTF">2025-07-04T11:02:21Z</dcterms:modified>
</cp:coreProperties>
</file>