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9" r:id="rId3"/>
    <p:sldId id="260" r:id="rId4"/>
  </p:sldIdLst>
  <p:sldSz cx="15240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060443-BB3A-498F-8A19-5E60D70441E9}" v="2" dt="2025-02-24T06:23:28.2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13" autoAdjust="0"/>
    <p:restoredTop sz="94660"/>
  </p:normalViewPr>
  <p:slideViewPr>
    <p:cSldViewPr snapToGrid="0">
      <p:cViewPr varScale="1">
        <p:scale>
          <a:sx n="75" d="100"/>
          <a:sy n="75" d="100"/>
        </p:scale>
        <p:origin x="31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" y="935302"/>
            <a:ext cx="1295400" cy="1989667"/>
          </a:xfrm>
        </p:spPr>
        <p:txBody>
          <a:bodyPr anchor="b"/>
          <a:lstStyle>
            <a:lvl1pPr algn="ctr"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" y="3001698"/>
            <a:ext cx="1143000" cy="1379802"/>
          </a:xfrm>
        </p:spPr>
        <p:txBody>
          <a:bodyPr/>
          <a:lstStyle>
            <a:lvl1pPr marL="0" indent="0" algn="ctr">
              <a:buNone/>
              <a:defRPr sz="400"/>
            </a:lvl1pPr>
            <a:lvl2pPr marL="76215" indent="0" algn="ctr">
              <a:buNone/>
              <a:defRPr sz="333"/>
            </a:lvl2pPr>
            <a:lvl3pPr marL="152430" indent="0" algn="ctr">
              <a:buNone/>
              <a:defRPr sz="300"/>
            </a:lvl3pPr>
            <a:lvl4pPr marL="228646" indent="0" algn="ctr">
              <a:buNone/>
              <a:defRPr sz="267"/>
            </a:lvl4pPr>
            <a:lvl5pPr marL="304861" indent="0" algn="ctr">
              <a:buNone/>
              <a:defRPr sz="267"/>
            </a:lvl5pPr>
            <a:lvl6pPr marL="381076" indent="0" algn="ctr">
              <a:buNone/>
              <a:defRPr sz="267"/>
            </a:lvl6pPr>
            <a:lvl7pPr marL="457291" indent="0" algn="ctr">
              <a:buNone/>
              <a:defRPr sz="267"/>
            </a:lvl7pPr>
            <a:lvl8pPr marL="533507" indent="0" algn="ctr">
              <a:buNone/>
              <a:defRPr sz="267"/>
            </a:lvl8pPr>
            <a:lvl9pPr marL="609722" indent="0" algn="ctr">
              <a:buNone/>
              <a:defRPr sz="2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7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706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612" y="304271"/>
            <a:ext cx="328613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304271"/>
            <a:ext cx="966788" cy="48431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78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53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81" y="1424783"/>
            <a:ext cx="1314450" cy="2377281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81" y="3824554"/>
            <a:ext cx="1314450" cy="1250156"/>
          </a:xfrm>
        </p:spPr>
        <p:txBody>
          <a:bodyPr/>
          <a:lstStyle>
            <a:lvl1pPr marL="0" indent="0">
              <a:buNone/>
              <a:defRPr sz="400">
                <a:solidFill>
                  <a:schemeClr val="tx1"/>
                </a:solidFill>
              </a:defRPr>
            </a:lvl1pPr>
            <a:lvl2pPr marL="76215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2pPr>
            <a:lvl3pPr marL="152430" indent="0">
              <a:buNone/>
              <a:defRPr sz="300">
                <a:solidFill>
                  <a:schemeClr val="tx1">
                    <a:tint val="75000"/>
                  </a:schemeClr>
                </a:solidFill>
              </a:defRPr>
            </a:lvl3pPr>
            <a:lvl4pPr marL="22864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4pPr>
            <a:lvl5pPr marL="30486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5pPr>
            <a:lvl6pPr marL="38107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6pPr>
            <a:lvl7pPr marL="45729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7pPr>
            <a:lvl8pPr marL="53350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8pPr>
            <a:lvl9pPr marL="609722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84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75" y="1521354"/>
            <a:ext cx="647700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525" y="1521354"/>
            <a:ext cx="647700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749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4" y="304272"/>
            <a:ext cx="1314450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74" y="1400969"/>
            <a:ext cx="644723" cy="68659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74" y="2087563"/>
            <a:ext cx="644723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525" y="1400969"/>
            <a:ext cx="647899" cy="68659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525" y="2087563"/>
            <a:ext cx="647899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776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114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89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" y="381000"/>
            <a:ext cx="491530" cy="13335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98" y="822856"/>
            <a:ext cx="771525" cy="4061354"/>
          </a:xfrm>
        </p:spPr>
        <p:txBody>
          <a:bodyPr/>
          <a:lstStyle>
            <a:lvl1pPr>
              <a:defRPr sz="533"/>
            </a:lvl1pPr>
            <a:lvl2pPr>
              <a:defRPr sz="467"/>
            </a:lvl2pPr>
            <a:lvl3pPr>
              <a:defRPr sz="400"/>
            </a:lvl3pPr>
            <a:lvl4pPr>
              <a:defRPr sz="333"/>
            </a:lvl4pPr>
            <a:lvl5pPr>
              <a:defRPr sz="333"/>
            </a:lvl5pPr>
            <a:lvl6pPr>
              <a:defRPr sz="333"/>
            </a:lvl6pPr>
            <a:lvl7pPr>
              <a:defRPr sz="333"/>
            </a:lvl7pPr>
            <a:lvl8pPr>
              <a:defRPr sz="333"/>
            </a:lvl8pPr>
            <a:lvl9pPr>
              <a:defRPr sz="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" y="1714500"/>
            <a:ext cx="491530" cy="3176323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39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" y="381000"/>
            <a:ext cx="491530" cy="13335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98" y="822856"/>
            <a:ext cx="771525" cy="4061354"/>
          </a:xfrm>
        </p:spPr>
        <p:txBody>
          <a:bodyPr anchor="t"/>
          <a:lstStyle>
            <a:lvl1pPr marL="0" indent="0">
              <a:buNone/>
              <a:defRPr sz="533"/>
            </a:lvl1pPr>
            <a:lvl2pPr marL="76215" indent="0">
              <a:buNone/>
              <a:defRPr sz="467"/>
            </a:lvl2pPr>
            <a:lvl3pPr marL="152430" indent="0">
              <a:buNone/>
              <a:defRPr sz="400"/>
            </a:lvl3pPr>
            <a:lvl4pPr marL="228646" indent="0">
              <a:buNone/>
              <a:defRPr sz="333"/>
            </a:lvl4pPr>
            <a:lvl5pPr marL="304861" indent="0">
              <a:buNone/>
              <a:defRPr sz="333"/>
            </a:lvl5pPr>
            <a:lvl6pPr marL="381076" indent="0">
              <a:buNone/>
              <a:defRPr sz="333"/>
            </a:lvl6pPr>
            <a:lvl7pPr marL="457291" indent="0">
              <a:buNone/>
              <a:defRPr sz="333"/>
            </a:lvl7pPr>
            <a:lvl8pPr marL="533507" indent="0">
              <a:buNone/>
              <a:defRPr sz="333"/>
            </a:lvl8pPr>
            <a:lvl9pPr marL="609722" indent="0">
              <a:buNone/>
              <a:defRPr sz="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" y="1714500"/>
            <a:ext cx="491530" cy="3176323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75" y="304272"/>
            <a:ext cx="131445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75" y="1521354"/>
            <a:ext cx="131445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75" y="5296960"/>
            <a:ext cx="3429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825" y="5296960"/>
            <a:ext cx="51435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325" y="5296960"/>
            <a:ext cx="3429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80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52430" rtl="0" eaLnBrk="1" latinLnBrk="0" hangingPunct="1">
        <a:lnSpc>
          <a:spcPct val="90000"/>
        </a:lnSpc>
        <a:spcBef>
          <a:spcPct val="0"/>
        </a:spcBef>
        <a:buNone/>
        <a:defRPr sz="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8" indent="-38108" algn="l" defTabSz="152430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32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190538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75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296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18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39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1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7830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15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3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4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6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7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9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3507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09722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0" y="1357089"/>
            <a:ext cx="152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ADIPEC 2025 Editable exhibitor banner – 160 px x 600 </a:t>
            </a:r>
            <a:r>
              <a:rPr lang="en-US" sz="1050" b="1" dirty="0" err="1"/>
              <a:t>px</a:t>
            </a:r>
            <a:endParaRPr lang="en-US" sz="1050" b="1" dirty="0"/>
          </a:p>
          <a:p>
            <a:endParaRPr lang="en-US" sz="1050" b="1" dirty="0"/>
          </a:p>
          <a:p>
            <a:r>
              <a:rPr lang="en-US" sz="105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050" dirty="0">
              <a:solidFill>
                <a:srgbClr val="FF0000"/>
              </a:solidFill>
            </a:endParaRPr>
          </a:p>
          <a:p>
            <a:r>
              <a:rPr lang="en-US" sz="1050" b="1" dirty="0"/>
              <a:t>To edit your banner:</a:t>
            </a:r>
          </a:p>
          <a:p>
            <a:r>
              <a:rPr lang="en-US" sz="1050" dirty="0"/>
              <a:t>Please insert your stand number and logo in the white spaces of the next slide.</a:t>
            </a:r>
          </a:p>
          <a:p>
            <a:endParaRPr lang="en-US" sz="1050" dirty="0"/>
          </a:p>
          <a:p>
            <a:r>
              <a:rPr lang="en-US" sz="1050" b="1" dirty="0"/>
              <a:t>To save your banner: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Click on ‘File’ &gt; ‘Save as’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Choose your file destination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4C839C70-774F-EA50-A709-F88477273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428" y="57609"/>
            <a:ext cx="1524000" cy="124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text on a blue background&#10;&#10;AI-generated content may be incorrect.">
            <a:extLst>
              <a:ext uri="{FF2B5EF4-FFF2-40B4-BE49-F238E27FC236}">
                <a16:creationId xmlns:a16="http://schemas.microsoft.com/office/drawing/2014/main" id="{1C4C1129-3679-CFFF-AC4B-DCAB14FD2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" cy="571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54FE19-10DA-5109-8D8D-6E21ADBBDF38}"/>
              </a:ext>
            </a:extLst>
          </p:cNvPr>
          <p:cNvSpPr txBox="1"/>
          <p:nvPr/>
        </p:nvSpPr>
        <p:spPr>
          <a:xfrm>
            <a:off x="87084" y="3583807"/>
            <a:ext cx="138611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430F99-1083-E394-D50D-A8709BE61F01}"/>
              </a:ext>
            </a:extLst>
          </p:cNvPr>
          <p:cNvSpPr txBox="1"/>
          <p:nvPr/>
        </p:nvSpPr>
        <p:spPr>
          <a:xfrm>
            <a:off x="137885" y="4514751"/>
            <a:ext cx="13861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801560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text on a blue background&#10;&#10;AI-generated content may be incorrect.">
            <a:extLst>
              <a:ext uri="{FF2B5EF4-FFF2-40B4-BE49-F238E27FC236}">
                <a16:creationId xmlns:a16="http://schemas.microsoft.com/office/drawing/2014/main" id="{9688A232-9748-35FE-5F5C-24BE9021A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" cy="571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4EE383-1238-6E56-36EE-6F0FD6248721}"/>
              </a:ext>
            </a:extLst>
          </p:cNvPr>
          <p:cNvSpPr txBox="1"/>
          <p:nvPr/>
        </p:nvSpPr>
        <p:spPr>
          <a:xfrm>
            <a:off x="68941" y="3558407"/>
            <a:ext cx="138611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988974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143</TotalTime>
  <Words>99</Words>
  <Application>Microsoft Office PowerPoint</Application>
  <PresentationFormat>Custom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6</cp:revision>
  <dcterms:created xsi:type="dcterms:W3CDTF">2024-02-26T05:00:44Z</dcterms:created>
  <dcterms:modified xsi:type="dcterms:W3CDTF">2025-07-04T10:57:01Z</dcterms:modified>
</cp:coreProperties>
</file>