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9" r:id="rId3"/>
    <p:sldId id="260" r:id="rId4"/>
  </p:sldIdLst>
  <p:sldSz cx="28575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75FB01-027E-416C-A517-2746DDC0725D}" v="1" dt="2025-02-24T06:02:24.7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113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6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935302"/>
            <a:ext cx="2428875" cy="1989667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3001698"/>
            <a:ext cx="2143125" cy="1379802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403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82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304271"/>
            <a:ext cx="616148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304271"/>
            <a:ext cx="1812727" cy="48431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94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02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1424783"/>
            <a:ext cx="2464594" cy="2377281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3824554"/>
            <a:ext cx="2464594" cy="1250156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223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1521354"/>
            <a:ext cx="1214438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1521354"/>
            <a:ext cx="1214438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193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04272"/>
            <a:ext cx="2464594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1400969"/>
            <a:ext cx="1208856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2087563"/>
            <a:ext cx="1208856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1400969"/>
            <a:ext cx="1214810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2087563"/>
            <a:ext cx="1214810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814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440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15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822856"/>
            <a:ext cx="1446609" cy="4061354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514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822856"/>
            <a:ext cx="1446609" cy="4061354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24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304272"/>
            <a:ext cx="2464594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1521354"/>
            <a:ext cx="2464594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5296960"/>
            <a:ext cx="96440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784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30272" y="1243092"/>
            <a:ext cx="241407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ADIPEC 2025 Editable exhibitor banner –300 </a:t>
            </a:r>
            <a:r>
              <a:rPr lang="en-US" sz="1400" b="1" dirty="0" err="1"/>
              <a:t>px</a:t>
            </a:r>
            <a:r>
              <a:rPr lang="en-US" sz="1400" b="1" dirty="0"/>
              <a:t> x 600 </a:t>
            </a:r>
            <a:r>
              <a:rPr lang="en-US" sz="1400" b="1" dirty="0" err="1"/>
              <a:t>px</a:t>
            </a:r>
            <a:endParaRPr lang="en-US" sz="1400" b="1" dirty="0"/>
          </a:p>
          <a:p>
            <a:endParaRPr lang="en-US" sz="1400" b="1" dirty="0"/>
          </a:p>
          <a:p>
            <a:r>
              <a:rPr lang="en-US" sz="14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1400" dirty="0">
              <a:solidFill>
                <a:srgbClr val="FF0000"/>
              </a:solidFill>
            </a:endParaRPr>
          </a:p>
          <a:p>
            <a:endParaRPr lang="en-US" sz="1400" dirty="0"/>
          </a:p>
          <a:p>
            <a:r>
              <a:rPr lang="en-US" sz="1400" b="1" dirty="0"/>
              <a:t>To edit your banner:</a:t>
            </a:r>
          </a:p>
          <a:p>
            <a:r>
              <a:rPr lang="en-US" sz="1400" dirty="0"/>
              <a:t>Please insert your stand number and logo in the white spaces of the next slide.</a:t>
            </a:r>
          </a:p>
          <a:p>
            <a:endParaRPr lang="en-US" sz="1400" dirty="0"/>
          </a:p>
          <a:p>
            <a:r>
              <a:rPr lang="en-US" sz="1400" b="1" dirty="0"/>
              <a:t>To save your banner: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400" dirty="0"/>
              <a:t>Click on ‘File’ &gt; ‘Save as’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400" dirty="0"/>
              <a:t>Choose your file destination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400" dirty="0"/>
              <a:t>Under ‘Save as file type’ choose JPEG or PNG</a:t>
            </a:r>
          </a:p>
        </p:txBody>
      </p:sp>
      <p:pic>
        <p:nvPicPr>
          <p:cNvPr id="4" name="Picture 3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4D4A18EF-81A7-53A3-15ED-788D50CD6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086" y="-107804"/>
            <a:ext cx="1652968" cy="135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card with text&#10;&#10;AI-generated content may be incorrect.">
            <a:extLst>
              <a:ext uri="{FF2B5EF4-FFF2-40B4-BE49-F238E27FC236}">
                <a16:creationId xmlns:a16="http://schemas.microsoft.com/office/drawing/2014/main" id="{E77E481A-EA5E-33E2-0816-D7AB436BA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B9A20E-58D2-6A90-B415-ED975053CB9C}"/>
              </a:ext>
            </a:extLst>
          </p:cNvPr>
          <p:cNvSpPr txBox="1"/>
          <p:nvPr/>
        </p:nvSpPr>
        <p:spPr>
          <a:xfrm>
            <a:off x="1357539" y="2735590"/>
            <a:ext cx="175879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4BC15F-D93C-7DC5-1488-30703C26FE19}"/>
              </a:ext>
            </a:extLst>
          </p:cNvPr>
          <p:cNvSpPr txBox="1"/>
          <p:nvPr/>
        </p:nvSpPr>
        <p:spPr>
          <a:xfrm>
            <a:off x="131838" y="2726695"/>
            <a:ext cx="129691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2299164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screen with text&#10;&#10;AI-generated content may be incorrect.">
            <a:extLst>
              <a:ext uri="{FF2B5EF4-FFF2-40B4-BE49-F238E27FC236}">
                <a16:creationId xmlns:a16="http://schemas.microsoft.com/office/drawing/2014/main" id="{C7EDCB3F-37E4-F96E-0B8B-98D6231E1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C1E2E2-9D6E-E590-51AB-669BE90AE42C}"/>
              </a:ext>
            </a:extLst>
          </p:cNvPr>
          <p:cNvSpPr txBox="1"/>
          <p:nvPr/>
        </p:nvSpPr>
        <p:spPr>
          <a:xfrm>
            <a:off x="165929" y="2580501"/>
            <a:ext cx="19229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3139542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113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7</cp:revision>
  <dcterms:created xsi:type="dcterms:W3CDTF">2024-02-26T05:00:44Z</dcterms:created>
  <dcterms:modified xsi:type="dcterms:W3CDTF">2025-07-04T11:04:51Z</dcterms:modified>
</cp:coreProperties>
</file>