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7"/>
  </p:notesMasterIdLst>
  <p:sldIdLst>
    <p:sldId id="260" r:id="rId2"/>
    <p:sldId id="257" r:id="rId3"/>
    <p:sldId id="261" r:id="rId4"/>
    <p:sldId id="259" r:id="rId5"/>
    <p:sldId id="262" r:id="rId6"/>
  </p:sldIdLst>
  <p:sldSz cx="13716000" cy="171465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4285E2-816D-4C3F-B169-F4BA3151F952}" v="4" dt="2026-09-24T13:13:06.2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144"/>
    <p:restoredTop sz="94794" autoAdjust="0"/>
  </p:normalViewPr>
  <p:slideViewPr>
    <p:cSldViewPr snapToGrid="0">
      <p:cViewPr varScale="1">
        <p:scale>
          <a:sx n="42" d="100"/>
          <a:sy n="42" d="100"/>
        </p:scale>
        <p:origin x="354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hmed Abidi" userId="b480cdbc-50aa-4d10-a3c1-eeec32afeb88" providerId="ADAL" clId="{E8BBC8BE-7CB3-47F8-8DC4-7F23D65D4400}"/>
    <pc:docChg chg="modSld">
      <pc:chgData name="Ahmed Abidi" userId="b480cdbc-50aa-4d10-a3c1-eeec32afeb88" providerId="ADAL" clId="{E8BBC8BE-7CB3-47F8-8DC4-7F23D65D4400}" dt="2026-09-24T13:12:55.285" v="1"/>
      <pc:docMkLst>
        <pc:docMk/>
      </pc:docMkLst>
      <pc:sldChg chg="modSp">
        <pc:chgData name="Ahmed Abidi" userId="b480cdbc-50aa-4d10-a3c1-eeec32afeb88" providerId="ADAL" clId="{E8BBC8BE-7CB3-47F8-8DC4-7F23D65D4400}" dt="2026-09-24T13:12:46.117" v="0"/>
        <pc:sldMkLst>
          <pc:docMk/>
          <pc:sldMk cId="3146389096" sldId="261"/>
        </pc:sldMkLst>
        <pc:spChg chg="mod">
          <ac:chgData name="Ahmed Abidi" userId="b480cdbc-50aa-4d10-a3c1-eeec32afeb88" providerId="ADAL" clId="{E8BBC8BE-7CB3-47F8-8DC4-7F23D65D4400}" dt="2026-09-24T13:12:46.117" v="0"/>
          <ac:spMkLst>
            <pc:docMk/>
            <pc:sldMk cId="3146389096" sldId="261"/>
            <ac:spMk id="2" creationId="{E3A45845-89E6-D675-3842-990C534CEEEE}"/>
          </ac:spMkLst>
        </pc:spChg>
      </pc:sldChg>
      <pc:sldChg chg="modSp">
        <pc:chgData name="Ahmed Abidi" userId="b480cdbc-50aa-4d10-a3c1-eeec32afeb88" providerId="ADAL" clId="{E8BBC8BE-7CB3-47F8-8DC4-7F23D65D4400}" dt="2026-09-24T13:12:55.285" v="1"/>
        <pc:sldMkLst>
          <pc:docMk/>
          <pc:sldMk cId="2482464151" sldId="262"/>
        </pc:sldMkLst>
        <pc:spChg chg="mod">
          <ac:chgData name="Ahmed Abidi" userId="b480cdbc-50aa-4d10-a3c1-eeec32afeb88" providerId="ADAL" clId="{E8BBC8BE-7CB3-47F8-8DC4-7F23D65D4400}" dt="2026-09-24T13:12:55.285" v="1"/>
          <ac:spMkLst>
            <pc:docMk/>
            <pc:sldMk cId="2482464151" sldId="262"/>
            <ac:spMk id="2" creationId="{309C7B9B-7CF8-A428-34DE-9C2F5ACD5E6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28733-4C3F-D94A-BDAD-A00767F7C1D6}" type="datetimeFigureOut">
              <a:rPr lang="en-US" smtClean="0"/>
              <a:t>24/09/26</a:t>
            </a:fld>
            <a:endParaRPr lang="en-US"/>
          </a:p>
        </p:txBody>
      </p:sp>
      <p:sp>
        <p:nvSpPr>
          <p:cNvPr id="4" name="Slide Image Placeholder 3"/>
          <p:cNvSpPr>
            <a:spLocks noGrp="1" noRot="1" noChangeAspect="1"/>
          </p:cNvSpPr>
          <p:nvPr>
            <p:ph type="sldImg" idx="2"/>
          </p:nvPr>
        </p:nvSpPr>
        <p:spPr>
          <a:xfrm>
            <a:off x="2193925" y="1143000"/>
            <a:ext cx="2470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9D66CB-B95B-D743-9D88-8B21A329F48F}" type="slidenum">
              <a:rPr lang="en-US" smtClean="0"/>
              <a:t>‹#›</a:t>
            </a:fld>
            <a:endParaRPr lang="en-US"/>
          </a:p>
        </p:txBody>
      </p:sp>
    </p:spTree>
    <p:extLst>
      <p:ext uri="{BB962C8B-B14F-4D97-AF65-F5344CB8AC3E}">
        <p14:creationId xmlns:p14="http://schemas.microsoft.com/office/powerpoint/2010/main" val="703610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D68B9-0A11-E92D-0626-38ABB5C403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703DF4-6BF0-91D6-4F27-F568C7923C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24C2A7-6199-54A8-4C33-8BCDECBB45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7387CF-D9A1-A3A9-F969-186FB7FC7DBC}"/>
              </a:ext>
            </a:extLst>
          </p:cNvPr>
          <p:cNvSpPr>
            <a:spLocks noGrp="1"/>
          </p:cNvSpPr>
          <p:nvPr>
            <p:ph type="sldNum" sz="quarter" idx="5"/>
          </p:nvPr>
        </p:nvSpPr>
        <p:spPr/>
        <p:txBody>
          <a:bodyPr/>
          <a:lstStyle/>
          <a:p>
            <a:fld id="{B29D66CB-B95B-D743-9D88-8B21A329F48F}" type="slidenum">
              <a:rPr lang="en-US" smtClean="0"/>
              <a:t>1</a:t>
            </a:fld>
            <a:endParaRPr lang="en-US"/>
          </a:p>
        </p:txBody>
      </p:sp>
    </p:spTree>
    <p:extLst>
      <p:ext uri="{BB962C8B-B14F-4D97-AF65-F5344CB8AC3E}">
        <p14:creationId xmlns:p14="http://schemas.microsoft.com/office/powerpoint/2010/main" val="1068349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FD2EF-1C54-563A-66E5-EC5AC9997E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18CC5C-08BE-DA0B-7234-0EE87E1157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A2874A-4B5E-FB16-7154-F10448738B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3A3BC4-F883-F263-DB1D-7CBF3152FFB0}"/>
              </a:ext>
            </a:extLst>
          </p:cNvPr>
          <p:cNvSpPr>
            <a:spLocks noGrp="1"/>
          </p:cNvSpPr>
          <p:nvPr>
            <p:ph type="sldNum" sz="quarter" idx="5"/>
          </p:nvPr>
        </p:nvSpPr>
        <p:spPr/>
        <p:txBody>
          <a:bodyPr/>
          <a:lstStyle/>
          <a:p>
            <a:fld id="{B29D66CB-B95B-D743-9D88-8B21A329F48F}" type="slidenum">
              <a:rPr lang="en-US" smtClean="0"/>
              <a:t>3</a:t>
            </a:fld>
            <a:endParaRPr lang="en-US"/>
          </a:p>
        </p:txBody>
      </p:sp>
    </p:spTree>
    <p:extLst>
      <p:ext uri="{BB962C8B-B14F-4D97-AF65-F5344CB8AC3E}">
        <p14:creationId xmlns:p14="http://schemas.microsoft.com/office/powerpoint/2010/main" val="3209497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9D66CB-B95B-D743-9D88-8B21A329F48F}" type="slidenum">
              <a:rPr lang="en-US" smtClean="0"/>
              <a:t>4</a:t>
            </a:fld>
            <a:endParaRPr lang="en-US"/>
          </a:p>
        </p:txBody>
      </p:sp>
    </p:spTree>
    <p:extLst>
      <p:ext uri="{BB962C8B-B14F-4D97-AF65-F5344CB8AC3E}">
        <p14:creationId xmlns:p14="http://schemas.microsoft.com/office/powerpoint/2010/main" val="3187615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7770A-72D2-F0D6-21D8-836ED75848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3EE6C9-E140-7A6A-FA22-2D475D2302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D980A5-A943-9BDD-B6C1-9E848A0FB4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69907E-F8E1-B3ED-D2AB-0413A4412973}"/>
              </a:ext>
            </a:extLst>
          </p:cNvPr>
          <p:cNvSpPr>
            <a:spLocks noGrp="1"/>
          </p:cNvSpPr>
          <p:nvPr>
            <p:ph type="sldNum" sz="quarter" idx="5"/>
          </p:nvPr>
        </p:nvSpPr>
        <p:spPr/>
        <p:txBody>
          <a:bodyPr/>
          <a:lstStyle/>
          <a:p>
            <a:fld id="{B29D66CB-B95B-D743-9D88-8B21A329F48F}" type="slidenum">
              <a:rPr lang="en-US" smtClean="0"/>
              <a:t>5</a:t>
            </a:fld>
            <a:endParaRPr lang="en-US"/>
          </a:p>
        </p:txBody>
      </p:sp>
    </p:spTree>
    <p:extLst>
      <p:ext uri="{BB962C8B-B14F-4D97-AF65-F5344CB8AC3E}">
        <p14:creationId xmlns:p14="http://schemas.microsoft.com/office/powerpoint/2010/main" val="3905953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01357B40-1A5D-7ABC-1144-498C63B2DE10}"/>
              </a:ext>
            </a:extLst>
          </p:cNvPr>
          <p:cNvSpPr>
            <a:spLocks noGrp="1"/>
          </p:cNvSpPr>
          <p:nvPr>
            <p:ph sz="quarter" idx="10"/>
          </p:nvPr>
        </p:nvSpPr>
        <p:spPr>
          <a:xfrm>
            <a:off x="1257300" y="8715375"/>
            <a:ext cx="4286250" cy="57292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204576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35C7E77-A839-BA4B-98BB-53B162A00B01}" type="datetimeFigureOut">
              <a:rPr lang="en-US" smtClean="0"/>
              <a:t>24/09/26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5542D9-CA4F-4247-8522-A864270D520B}" type="slidenum">
              <a:rPr lang="en-US" smtClean="0"/>
              <a:t>‹#›</a:t>
            </a:fld>
            <a:endParaRPr lang="en-US"/>
          </a:p>
        </p:txBody>
      </p:sp>
    </p:spTree>
    <p:extLst>
      <p:ext uri="{BB962C8B-B14F-4D97-AF65-F5344CB8AC3E}">
        <p14:creationId xmlns:p14="http://schemas.microsoft.com/office/powerpoint/2010/main" val="1776450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5832" y="4274745"/>
            <a:ext cx="11830050" cy="7132503"/>
          </a:xfrm>
        </p:spPr>
        <p:txBody>
          <a:bodyPr anchor="b"/>
          <a:lstStyle>
            <a:lvl1pPr>
              <a:defRPr sz="9000"/>
            </a:lvl1pPr>
          </a:lstStyle>
          <a:p>
            <a:r>
              <a:rPr lang="en-GB"/>
              <a:t>Click to edit Master title style</a:t>
            </a:r>
            <a:endParaRPr lang="en-US" dirty="0"/>
          </a:p>
        </p:txBody>
      </p:sp>
      <p:sp>
        <p:nvSpPr>
          <p:cNvPr id="3" name="Text Placeholder 2"/>
          <p:cNvSpPr>
            <a:spLocks noGrp="1"/>
          </p:cNvSpPr>
          <p:nvPr>
            <p:ph type="body" idx="1"/>
          </p:nvPr>
        </p:nvSpPr>
        <p:spPr>
          <a:xfrm>
            <a:off x="935832" y="11474724"/>
            <a:ext cx="11830050" cy="3750815"/>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35C7E77-A839-BA4B-98BB-53B162A00B01}" type="datetimeFigureOut">
              <a:rPr lang="en-US" smtClean="0"/>
              <a:t>24/09/26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5542D9-CA4F-4247-8522-A864270D520B}" type="slidenum">
              <a:rPr lang="en-US" smtClean="0"/>
              <a:t>‹#›</a:t>
            </a:fld>
            <a:endParaRPr lang="en-US"/>
          </a:p>
        </p:txBody>
      </p:sp>
    </p:spTree>
    <p:extLst>
      <p:ext uri="{BB962C8B-B14F-4D97-AF65-F5344CB8AC3E}">
        <p14:creationId xmlns:p14="http://schemas.microsoft.com/office/powerpoint/2010/main" val="308091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942975" y="4564485"/>
            <a:ext cx="5829300" cy="1087935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943725" y="4564485"/>
            <a:ext cx="5829300" cy="1087935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35C7E77-A839-BA4B-98BB-53B162A00B01}" type="datetimeFigureOut">
              <a:rPr lang="en-US" smtClean="0"/>
              <a:t>24/09/26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5542D9-CA4F-4247-8522-A864270D520B}" type="slidenum">
              <a:rPr lang="en-US" smtClean="0"/>
              <a:t>‹#›</a:t>
            </a:fld>
            <a:endParaRPr lang="en-US"/>
          </a:p>
        </p:txBody>
      </p:sp>
    </p:spTree>
    <p:extLst>
      <p:ext uri="{BB962C8B-B14F-4D97-AF65-F5344CB8AC3E}">
        <p14:creationId xmlns:p14="http://schemas.microsoft.com/office/powerpoint/2010/main" val="4216726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4761" y="912901"/>
            <a:ext cx="11830050" cy="3314214"/>
          </a:xfrm>
        </p:spPr>
        <p:txBody>
          <a:bodyPr/>
          <a:lstStyle/>
          <a:p>
            <a:r>
              <a:rPr lang="en-GB"/>
              <a:t>Click to edit Master title style</a:t>
            </a:r>
            <a:endParaRPr lang="en-US" dirty="0"/>
          </a:p>
        </p:txBody>
      </p:sp>
      <p:sp>
        <p:nvSpPr>
          <p:cNvPr id="3" name="Text Placeholder 2"/>
          <p:cNvSpPr>
            <a:spLocks noGrp="1"/>
          </p:cNvSpPr>
          <p:nvPr>
            <p:ph type="body" idx="1"/>
          </p:nvPr>
        </p:nvSpPr>
        <p:spPr>
          <a:xfrm>
            <a:off x="944763" y="4203297"/>
            <a:ext cx="5802510" cy="2059971"/>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GB"/>
              <a:t>Click to edit Master text styles</a:t>
            </a:r>
          </a:p>
        </p:txBody>
      </p:sp>
      <p:sp>
        <p:nvSpPr>
          <p:cNvPr id="4" name="Content Placeholder 3"/>
          <p:cNvSpPr>
            <a:spLocks noGrp="1"/>
          </p:cNvSpPr>
          <p:nvPr>
            <p:ph sz="half" idx="2"/>
          </p:nvPr>
        </p:nvSpPr>
        <p:spPr>
          <a:xfrm>
            <a:off x="944763" y="6263268"/>
            <a:ext cx="5802510" cy="92123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943725" y="4203297"/>
            <a:ext cx="5831087" cy="2059971"/>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GB"/>
              <a:t>Click to edit Master text styles</a:t>
            </a:r>
          </a:p>
        </p:txBody>
      </p:sp>
      <p:sp>
        <p:nvSpPr>
          <p:cNvPr id="6" name="Content Placeholder 5"/>
          <p:cNvSpPr>
            <a:spLocks noGrp="1"/>
          </p:cNvSpPr>
          <p:nvPr>
            <p:ph sz="quarter" idx="4"/>
          </p:nvPr>
        </p:nvSpPr>
        <p:spPr>
          <a:xfrm>
            <a:off x="6943725" y="6263268"/>
            <a:ext cx="5831087" cy="92123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35C7E77-A839-BA4B-98BB-53B162A00B01}" type="datetimeFigureOut">
              <a:rPr lang="en-US" smtClean="0"/>
              <a:t>24/09/26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5542D9-CA4F-4247-8522-A864270D520B}" type="slidenum">
              <a:rPr lang="en-US" smtClean="0"/>
              <a:t>‹#›</a:t>
            </a:fld>
            <a:endParaRPr lang="en-US"/>
          </a:p>
        </p:txBody>
      </p:sp>
    </p:spTree>
    <p:extLst>
      <p:ext uri="{BB962C8B-B14F-4D97-AF65-F5344CB8AC3E}">
        <p14:creationId xmlns:p14="http://schemas.microsoft.com/office/powerpoint/2010/main" val="153267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35C7E77-A839-BA4B-98BB-53B162A00B01}" type="datetimeFigureOut">
              <a:rPr lang="en-US" smtClean="0"/>
              <a:t>24/09/26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5542D9-CA4F-4247-8522-A864270D520B}" type="slidenum">
              <a:rPr lang="en-US" smtClean="0"/>
              <a:t>‹#›</a:t>
            </a:fld>
            <a:endParaRPr lang="en-US"/>
          </a:p>
        </p:txBody>
      </p:sp>
    </p:spTree>
    <p:extLst>
      <p:ext uri="{BB962C8B-B14F-4D97-AF65-F5344CB8AC3E}">
        <p14:creationId xmlns:p14="http://schemas.microsoft.com/office/powerpoint/2010/main" val="3795751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5C7E77-A839-BA4B-98BB-53B162A00B01}" type="datetimeFigureOut">
              <a:rPr lang="en-US" smtClean="0"/>
              <a:t>24/09/26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5542D9-CA4F-4247-8522-A864270D520B}" type="slidenum">
              <a:rPr lang="en-US" smtClean="0"/>
              <a:t>‹#›</a:t>
            </a:fld>
            <a:endParaRPr lang="en-US"/>
          </a:p>
        </p:txBody>
      </p:sp>
    </p:spTree>
    <p:extLst>
      <p:ext uri="{BB962C8B-B14F-4D97-AF65-F5344CB8AC3E}">
        <p14:creationId xmlns:p14="http://schemas.microsoft.com/office/powerpoint/2010/main" val="52122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44762" y="1143106"/>
            <a:ext cx="4423767" cy="4000871"/>
          </a:xfrm>
        </p:spPr>
        <p:txBody>
          <a:bodyPr anchor="b"/>
          <a:lstStyle>
            <a:lvl1pPr>
              <a:defRPr sz="4800"/>
            </a:lvl1pPr>
          </a:lstStyle>
          <a:p>
            <a:r>
              <a:rPr lang="en-GB"/>
              <a:t>Click to edit Master title style</a:t>
            </a:r>
            <a:endParaRPr lang="en-US" dirty="0"/>
          </a:p>
        </p:txBody>
      </p:sp>
      <p:sp>
        <p:nvSpPr>
          <p:cNvPr id="3" name="Content Placeholder 2"/>
          <p:cNvSpPr>
            <a:spLocks noGrp="1"/>
          </p:cNvSpPr>
          <p:nvPr>
            <p:ph idx="1"/>
          </p:nvPr>
        </p:nvSpPr>
        <p:spPr>
          <a:xfrm>
            <a:off x="5831086" y="2468795"/>
            <a:ext cx="6943725" cy="12185191"/>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944762" y="5143976"/>
            <a:ext cx="4423767" cy="9529853"/>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GB"/>
              <a:t>Click to edit Master text styles</a:t>
            </a:r>
          </a:p>
        </p:txBody>
      </p:sp>
      <p:sp>
        <p:nvSpPr>
          <p:cNvPr id="5" name="Date Placeholder 4"/>
          <p:cNvSpPr>
            <a:spLocks noGrp="1"/>
          </p:cNvSpPr>
          <p:nvPr>
            <p:ph type="dt" sz="half" idx="10"/>
          </p:nvPr>
        </p:nvSpPr>
        <p:spPr/>
        <p:txBody>
          <a:bodyPr/>
          <a:lstStyle/>
          <a:p>
            <a:fld id="{435C7E77-A839-BA4B-98BB-53B162A00B01}" type="datetimeFigureOut">
              <a:rPr lang="en-US" smtClean="0"/>
              <a:t>24/09/26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5542D9-CA4F-4247-8522-A864270D520B}" type="slidenum">
              <a:rPr lang="en-US" smtClean="0"/>
              <a:t>‹#›</a:t>
            </a:fld>
            <a:endParaRPr lang="en-US"/>
          </a:p>
        </p:txBody>
      </p:sp>
    </p:spTree>
    <p:extLst>
      <p:ext uri="{BB962C8B-B14F-4D97-AF65-F5344CB8AC3E}">
        <p14:creationId xmlns:p14="http://schemas.microsoft.com/office/powerpoint/2010/main" val="428135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44762" y="1143106"/>
            <a:ext cx="4423767" cy="4000871"/>
          </a:xfrm>
        </p:spPr>
        <p:txBody>
          <a:bodyPr anchor="b"/>
          <a:lstStyle>
            <a:lvl1pPr>
              <a:defRPr sz="48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831086" y="2468795"/>
            <a:ext cx="6943725" cy="12185191"/>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dirty="0"/>
          </a:p>
        </p:txBody>
      </p:sp>
      <p:sp>
        <p:nvSpPr>
          <p:cNvPr id="4" name="Text Placeholder 3"/>
          <p:cNvSpPr>
            <a:spLocks noGrp="1"/>
          </p:cNvSpPr>
          <p:nvPr>
            <p:ph type="body" sz="half" idx="2"/>
          </p:nvPr>
        </p:nvSpPr>
        <p:spPr>
          <a:xfrm>
            <a:off x="944762" y="5143976"/>
            <a:ext cx="4423767" cy="9529853"/>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GB"/>
              <a:t>Click to edit Master text styles</a:t>
            </a:r>
          </a:p>
        </p:txBody>
      </p:sp>
      <p:sp>
        <p:nvSpPr>
          <p:cNvPr id="5" name="Date Placeholder 4"/>
          <p:cNvSpPr>
            <a:spLocks noGrp="1"/>
          </p:cNvSpPr>
          <p:nvPr>
            <p:ph type="dt" sz="half" idx="10"/>
          </p:nvPr>
        </p:nvSpPr>
        <p:spPr/>
        <p:txBody>
          <a:bodyPr/>
          <a:lstStyle/>
          <a:p>
            <a:fld id="{435C7E77-A839-BA4B-98BB-53B162A00B01}" type="datetimeFigureOut">
              <a:rPr lang="en-US" smtClean="0"/>
              <a:t>24/09/26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5542D9-CA4F-4247-8522-A864270D520B}" type="slidenum">
              <a:rPr lang="en-US" smtClean="0"/>
              <a:t>‹#›</a:t>
            </a:fld>
            <a:endParaRPr lang="en-US"/>
          </a:p>
        </p:txBody>
      </p:sp>
    </p:spTree>
    <p:extLst>
      <p:ext uri="{BB962C8B-B14F-4D97-AF65-F5344CB8AC3E}">
        <p14:creationId xmlns:p14="http://schemas.microsoft.com/office/powerpoint/2010/main" val="1591590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35C7E77-A839-BA4B-98BB-53B162A00B01}" type="datetimeFigureOut">
              <a:rPr lang="en-US" smtClean="0"/>
              <a:t>24/09/26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5542D9-CA4F-4247-8522-A864270D520B}" type="slidenum">
              <a:rPr lang="en-US" smtClean="0"/>
              <a:t>‹#›</a:t>
            </a:fld>
            <a:endParaRPr lang="en-US"/>
          </a:p>
        </p:txBody>
      </p:sp>
    </p:spTree>
    <p:extLst>
      <p:ext uri="{BB962C8B-B14F-4D97-AF65-F5344CB8AC3E}">
        <p14:creationId xmlns:p14="http://schemas.microsoft.com/office/powerpoint/2010/main" val="2502025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15513" y="912897"/>
            <a:ext cx="2957513" cy="1453094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942976" y="912897"/>
            <a:ext cx="8701088" cy="1453094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35C7E77-A839-BA4B-98BB-53B162A00B01}" type="datetimeFigureOut">
              <a:rPr lang="en-US" smtClean="0"/>
              <a:t>24/09/26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5542D9-CA4F-4247-8522-A864270D520B}" type="slidenum">
              <a:rPr lang="en-US" smtClean="0"/>
              <a:t>‹#›</a:t>
            </a:fld>
            <a:endParaRPr lang="en-US"/>
          </a:p>
        </p:txBody>
      </p:sp>
    </p:spTree>
    <p:extLst>
      <p:ext uri="{BB962C8B-B14F-4D97-AF65-F5344CB8AC3E}">
        <p14:creationId xmlns:p14="http://schemas.microsoft.com/office/powerpoint/2010/main" val="1974141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2975" y="912901"/>
            <a:ext cx="11830050" cy="3314214"/>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942975" y="4564485"/>
            <a:ext cx="11830050" cy="1087935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942975" y="15892351"/>
            <a:ext cx="3086100" cy="912897"/>
          </a:xfrm>
          <a:prstGeom prst="rect">
            <a:avLst/>
          </a:prstGeom>
        </p:spPr>
        <p:txBody>
          <a:bodyPr vert="horz" lIns="91440" tIns="45720" rIns="91440" bIns="45720" rtlCol="0" anchor="ctr"/>
          <a:lstStyle>
            <a:lvl1pPr algn="l">
              <a:defRPr sz="1800">
                <a:solidFill>
                  <a:schemeClr val="tx1">
                    <a:tint val="82000"/>
                  </a:schemeClr>
                </a:solidFill>
              </a:defRPr>
            </a:lvl1pPr>
          </a:lstStyle>
          <a:p>
            <a:fld id="{435C7E77-A839-BA4B-98BB-53B162A00B01}" type="datetimeFigureOut">
              <a:rPr lang="en-US" smtClean="0"/>
              <a:t>24/09/26</a:t>
            </a:fld>
            <a:endParaRPr lang="en-US"/>
          </a:p>
        </p:txBody>
      </p:sp>
      <p:sp>
        <p:nvSpPr>
          <p:cNvPr id="5" name="Footer Placeholder 4"/>
          <p:cNvSpPr>
            <a:spLocks noGrp="1"/>
          </p:cNvSpPr>
          <p:nvPr>
            <p:ph type="ftr" sz="quarter" idx="3"/>
          </p:nvPr>
        </p:nvSpPr>
        <p:spPr>
          <a:xfrm>
            <a:off x="4543425" y="15892351"/>
            <a:ext cx="4629150" cy="912897"/>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9686925" y="15892351"/>
            <a:ext cx="3086100" cy="912897"/>
          </a:xfrm>
          <a:prstGeom prst="rect">
            <a:avLst/>
          </a:prstGeom>
        </p:spPr>
        <p:txBody>
          <a:bodyPr vert="horz" lIns="91440" tIns="45720" rIns="91440" bIns="45720" rtlCol="0" anchor="ctr"/>
          <a:lstStyle>
            <a:lvl1pPr algn="r">
              <a:defRPr sz="1800">
                <a:solidFill>
                  <a:schemeClr val="tx1">
                    <a:tint val="82000"/>
                  </a:schemeClr>
                </a:solidFill>
              </a:defRPr>
            </a:lvl1pPr>
          </a:lstStyle>
          <a:p>
            <a:fld id="{905542D9-CA4F-4247-8522-A864270D520B}" type="slidenum">
              <a:rPr lang="en-US" smtClean="0"/>
              <a:t>‹#›</a:t>
            </a:fld>
            <a:endParaRPr lang="en-US"/>
          </a:p>
        </p:txBody>
      </p:sp>
    </p:spTree>
    <p:extLst>
      <p:ext uri="{BB962C8B-B14F-4D97-AF65-F5344CB8AC3E}">
        <p14:creationId xmlns:p14="http://schemas.microsoft.com/office/powerpoint/2010/main" val="38164427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bit.ly/4iNdlL9"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hyperlink" Target="https://bit.ly/4iNdlL9"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21EA3-59E8-3FE3-9893-1AAE3881812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73973EE-6665-9663-47E7-560C6E4CC184}"/>
              </a:ext>
            </a:extLst>
          </p:cNvPr>
          <p:cNvSpPr txBox="1"/>
          <p:nvPr/>
        </p:nvSpPr>
        <p:spPr>
          <a:xfrm>
            <a:off x="868680" y="780465"/>
            <a:ext cx="10789919" cy="7971413"/>
          </a:xfrm>
          <a:prstGeom prst="rect">
            <a:avLst/>
          </a:prstGeom>
          <a:noFill/>
        </p:spPr>
        <p:txBody>
          <a:bodyPr wrap="square" rtlCol="0">
            <a:spAutoFit/>
          </a:bodyPr>
          <a:lstStyle/>
          <a:p>
            <a:r>
              <a:rPr lang="en-US" sz="3200" b="1" dirty="0"/>
              <a:t>Delegate Social Media Template</a:t>
            </a:r>
          </a:p>
          <a:p>
            <a:endParaRPr lang="en-US" sz="3200" dirty="0"/>
          </a:p>
          <a:p>
            <a:r>
              <a:rPr lang="en-US" sz="3200" dirty="0"/>
              <a:t>Please </a:t>
            </a:r>
            <a:r>
              <a:rPr lang="en-US" sz="3200" dirty="0" err="1"/>
              <a:t>personalise</a:t>
            </a:r>
            <a:r>
              <a:rPr lang="en-US" sz="3200" dirty="0"/>
              <a:t> the template before sharing it on your social media channels.</a:t>
            </a:r>
          </a:p>
          <a:p>
            <a:endParaRPr lang="en-US" sz="3200" dirty="0"/>
          </a:p>
          <a:p>
            <a:r>
              <a:rPr lang="en-US" sz="3200" b="1" dirty="0"/>
              <a:t>Editable information</a:t>
            </a:r>
          </a:p>
          <a:p>
            <a:pPr marL="457200" indent="-457200">
              <a:buFont typeface="Arial" panose="020B0604020202020204" pitchFamily="34" charset="0"/>
              <a:buChar char="•"/>
            </a:pPr>
            <a:r>
              <a:rPr lang="en-US" sz="3200" dirty="0"/>
              <a:t>Name</a:t>
            </a:r>
          </a:p>
          <a:p>
            <a:pPr marL="457200" indent="-457200">
              <a:buFont typeface="Arial" panose="020B0604020202020204" pitchFamily="34" charset="0"/>
              <a:buChar char="•"/>
            </a:pPr>
            <a:r>
              <a:rPr lang="en-US" sz="3200" dirty="0"/>
              <a:t>Job title</a:t>
            </a:r>
          </a:p>
          <a:p>
            <a:pPr marL="457200" indent="-457200">
              <a:buFont typeface="Arial" panose="020B0604020202020204" pitchFamily="34" charset="0"/>
              <a:buChar char="•"/>
            </a:pPr>
            <a:r>
              <a:rPr lang="en-US" sz="3200" dirty="0"/>
              <a:t>Company</a:t>
            </a:r>
          </a:p>
          <a:p>
            <a:endParaRPr lang="en-US" sz="3200" dirty="0"/>
          </a:p>
          <a:p>
            <a:r>
              <a:rPr lang="en-US" sz="3200" b="1" dirty="0"/>
              <a:t>Profile photo</a:t>
            </a:r>
          </a:p>
          <a:p>
            <a:br>
              <a:rPr lang="en-US" sz="3200" dirty="0"/>
            </a:br>
            <a:r>
              <a:rPr lang="en-US" sz="3200" dirty="0"/>
              <a:t>To update your photo, right click on the image and select “Change Picture”.</a:t>
            </a:r>
          </a:p>
          <a:p>
            <a:endParaRPr lang="en-US" sz="3200" dirty="0"/>
          </a:p>
          <a:p>
            <a:r>
              <a:rPr lang="en-US" sz="3200" dirty="0"/>
              <a:t>Please review all details before posting.</a:t>
            </a:r>
          </a:p>
        </p:txBody>
      </p:sp>
    </p:spTree>
    <p:extLst>
      <p:ext uri="{BB962C8B-B14F-4D97-AF65-F5344CB8AC3E}">
        <p14:creationId xmlns:p14="http://schemas.microsoft.com/office/powerpoint/2010/main" val="4100822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7CB76-F455-AAD4-D397-4C1C27FFE45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ACCC939-E3E0-89BF-9119-C6A46F6CE9C5}"/>
              </a:ext>
            </a:extLst>
          </p:cNvPr>
          <p:cNvPicPr>
            <a:picLocks noChangeAspect="1"/>
          </p:cNvPicPr>
          <p:nvPr/>
        </p:nvPicPr>
        <p:blipFill>
          <a:blip r:embed="rId2"/>
          <a:srcRect/>
          <a:stretch/>
        </p:blipFill>
        <p:spPr>
          <a:xfrm>
            <a:off x="-1" y="794"/>
            <a:ext cx="13716634" cy="17145792"/>
          </a:xfrm>
          <a:prstGeom prst="rect">
            <a:avLst/>
          </a:prstGeom>
        </p:spPr>
      </p:pic>
      <p:pic>
        <p:nvPicPr>
          <p:cNvPr id="2" name="Picture 1">
            <a:extLst>
              <a:ext uri="{FF2B5EF4-FFF2-40B4-BE49-F238E27FC236}">
                <a16:creationId xmlns:a16="http://schemas.microsoft.com/office/drawing/2014/main" id="{DD9D539C-0C83-6E0A-97E9-636C59405412}"/>
              </a:ext>
            </a:extLst>
          </p:cNvPr>
          <p:cNvPicPr>
            <a:picLocks noChangeAspect="1"/>
          </p:cNvPicPr>
          <p:nvPr/>
        </p:nvPicPr>
        <p:blipFill>
          <a:blip r:embed="rId3"/>
          <a:srcRect l="15866" t="541" r="16586" b="31911"/>
          <a:stretch>
            <a:fillRect/>
          </a:stretch>
        </p:blipFill>
        <p:spPr>
          <a:xfrm>
            <a:off x="1264920" y="8740934"/>
            <a:ext cx="4282440" cy="5709920"/>
          </a:xfrm>
          <a:prstGeom prst="rect">
            <a:avLst/>
          </a:prstGeom>
          <a:solidFill>
            <a:schemeClr val="bg1"/>
          </a:solidFill>
        </p:spPr>
      </p:pic>
      <p:sp>
        <p:nvSpPr>
          <p:cNvPr id="3" name="TextBox 2">
            <a:extLst>
              <a:ext uri="{FF2B5EF4-FFF2-40B4-BE49-F238E27FC236}">
                <a16:creationId xmlns:a16="http://schemas.microsoft.com/office/drawing/2014/main" id="{7D90FE00-5435-FB76-F671-BB2AECFDB002}"/>
              </a:ext>
            </a:extLst>
          </p:cNvPr>
          <p:cNvSpPr txBox="1"/>
          <p:nvPr/>
        </p:nvSpPr>
        <p:spPr>
          <a:xfrm>
            <a:off x="5974080" y="10534065"/>
            <a:ext cx="2757486" cy="2123658"/>
          </a:xfrm>
          <a:prstGeom prst="rect">
            <a:avLst/>
          </a:prstGeom>
          <a:noFill/>
        </p:spPr>
        <p:txBody>
          <a:bodyPr wrap="none" rtlCol="0">
            <a:spAutoFit/>
          </a:bodyPr>
          <a:lstStyle/>
          <a:p>
            <a:r>
              <a:rPr lang="en-US" sz="4400" b="1" dirty="0">
                <a:solidFill>
                  <a:schemeClr val="bg1"/>
                </a:solidFill>
                <a:latin typeface="Manrope ExtraLight SemiBold" pitchFamily="2" charset="0"/>
              </a:rPr>
              <a:t>Name</a:t>
            </a:r>
            <a:br>
              <a:rPr lang="en-US" sz="4400" b="1" dirty="0">
                <a:solidFill>
                  <a:schemeClr val="bg1"/>
                </a:solidFill>
                <a:latin typeface="Manrope ExtraLight SemiBold" pitchFamily="2" charset="0"/>
              </a:rPr>
            </a:br>
            <a:r>
              <a:rPr lang="en-US" sz="4400" b="1" dirty="0">
                <a:solidFill>
                  <a:schemeClr val="bg1"/>
                </a:solidFill>
                <a:latin typeface="Manrope ExtraLight SemiBold" pitchFamily="2" charset="0"/>
              </a:rPr>
              <a:t>Job Title</a:t>
            </a:r>
          </a:p>
          <a:p>
            <a:r>
              <a:rPr lang="en-US" sz="4400" b="1" dirty="0">
                <a:solidFill>
                  <a:schemeClr val="bg1"/>
                </a:solidFill>
                <a:latin typeface="Manrope ExtraLight SemiBold" pitchFamily="2" charset="0"/>
              </a:rPr>
              <a:t>Company</a:t>
            </a:r>
          </a:p>
        </p:txBody>
      </p:sp>
    </p:spTree>
    <p:extLst>
      <p:ext uri="{BB962C8B-B14F-4D97-AF65-F5344CB8AC3E}">
        <p14:creationId xmlns:p14="http://schemas.microsoft.com/office/powerpoint/2010/main" val="3995334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56A4C-7E47-D7B6-E88D-4868362BDA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3A45845-89E6-D675-3842-990C534CEEEE}"/>
              </a:ext>
            </a:extLst>
          </p:cNvPr>
          <p:cNvSpPr txBox="1"/>
          <p:nvPr/>
        </p:nvSpPr>
        <p:spPr>
          <a:xfrm>
            <a:off x="868681" y="780465"/>
            <a:ext cx="11956365" cy="11418510"/>
          </a:xfrm>
          <a:prstGeom prst="rect">
            <a:avLst/>
          </a:prstGeom>
          <a:noFill/>
        </p:spPr>
        <p:txBody>
          <a:bodyPr wrap="square" rtlCol="0">
            <a:spAutoFit/>
          </a:bodyPr>
          <a:lstStyle/>
          <a:p>
            <a:r>
              <a:rPr lang="en-US" sz="3200" dirty="0">
                <a:latin typeface="Manrope ExtraLight SemiBold" pitchFamily="2" charset="0"/>
              </a:rPr>
              <a:t>Suggested Caption:</a:t>
            </a:r>
          </a:p>
          <a:p>
            <a:endParaRPr lang="en-US" sz="3200" dirty="0">
              <a:latin typeface="Manrope ExtraLight SemiBold" pitchFamily="2" charset="0"/>
            </a:endParaRPr>
          </a:p>
          <a:p>
            <a:r>
              <a:rPr lang="en-US" sz="3200" dirty="0"/>
              <a:t>I am thrilled to attend ADIPEC 2026, where leaders, decision makers and technical experts from across the global energy ecosystem will come together to address the priorities shaping energy today and the systems needed for tomorrow.</a:t>
            </a:r>
          </a:p>
          <a:p>
            <a:endParaRPr lang="en-US" sz="3200" dirty="0"/>
          </a:p>
          <a:p>
            <a:r>
              <a:rPr lang="en-US" sz="3200" dirty="0"/>
              <a:t>Across 13 conference </a:t>
            </a:r>
            <a:r>
              <a:rPr lang="en-US" sz="3200" dirty="0" err="1"/>
              <a:t>programmes</a:t>
            </a:r>
            <a:r>
              <a:rPr lang="en-US" sz="3200" dirty="0"/>
              <a:t>, more than 380 sessions and 1,800+ speakers, the ADIPEC Conferences offer unparalleled access to insights from strategic policy to technical innovations driving real-world impact.</a:t>
            </a:r>
          </a:p>
          <a:p>
            <a:endParaRPr lang="en-US" sz="3200" dirty="0"/>
          </a:p>
          <a:p>
            <a:r>
              <a:rPr lang="en-US" sz="3200" dirty="0"/>
              <a:t>Join me in Abu Dhabi from 2 to 5 November 2026 to exchange perspectives, connect with peers and take part in discussions focused on securing today’s energy, building tomorrow’s capacity and strengthening the systems that power global growth. </a:t>
            </a:r>
          </a:p>
          <a:p>
            <a:endParaRPr lang="en-US" sz="3200" dirty="0"/>
          </a:p>
          <a:p>
            <a:r>
              <a:rPr lang="en-US" sz="3200" dirty="0"/>
              <a:t>Book your All Access pass today:</a:t>
            </a:r>
          </a:p>
          <a:p>
            <a:endParaRPr lang="en-US" sz="3200" dirty="0"/>
          </a:p>
          <a:p>
            <a:r>
              <a:rPr lang="en-US" sz="3200" dirty="0">
                <a:hlinkClick r:id="rId3"/>
              </a:rPr>
              <a:t>bit.ly/4iNdlL9</a:t>
            </a:r>
            <a:r>
              <a:rPr lang="en-US" sz="3200" dirty="0"/>
              <a:t> </a:t>
            </a:r>
          </a:p>
          <a:p>
            <a:endParaRPr lang="en-US" sz="3200" dirty="0"/>
          </a:p>
          <a:p>
            <a:r>
              <a:rPr lang="en-US" sz="3200" dirty="0"/>
              <a:t>#MeetMeAtADIPEC2026 #ADIPEC2026 #TechnicalConference</a:t>
            </a:r>
          </a:p>
          <a:p>
            <a:endParaRPr lang="en-US" sz="3200" dirty="0">
              <a:latin typeface="Manrope ExtraLight SemiBold" pitchFamily="2" charset="0"/>
            </a:endParaRPr>
          </a:p>
        </p:txBody>
      </p:sp>
    </p:spTree>
    <p:extLst>
      <p:ext uri="{BB962C8B-B14F-4D97-AF65-F5344CB8AC3E}">
        <p14:creationId xmlns:p14="http://schemas.microsoft.com/office/powerpoint/2010/main" val="3146389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D72A5-A25F-F40A-434A-54214E0422E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4B16D8B-839B-416C-EB9B-B19F73BE971A}"/>
              </a:ext>
            </a:extLst>
          </p:cNvPr>
          <p:cNvPicPr>
            <a:picLocks noChangeAspect="1"/>
          </p:cNvPicPr>
          <p:nvPr/>
        </p:nvPicPr>
        <p:blipFill>
          <a:blip r:embed="rId3"/>
          <a:srcRect/>
          <a:stretch/>
        </p:blipFill>
        <p:spPr>
          <a:xfrm>
            <a:off x="-1" y="794"/>
            <a:ext cx="13716634" cy="17145792"/>
          </a:xfrm>
          <a:prstGeom prst="rect">
            <a:avLst/>
          </a:prstGeom>
        </p:spPr>
      </p:pic>
      <p:pic>
        <p:nvPicPr>
          <p:cNvPr id="3" name="Picture 2">
            <a:extLst>
              <a:ext uri="{FF2B5EF4-FFF2-40B4-BE49-F238E27FC236}">
                <a16:creationId xmlns:a16="http://schemas.microsoft.com/office/drawing/2014/main" id="{874849CC-5D2F-9216-82B2-A00532EA89DA}"/>
              </a:ext>
            </a:extLst>
          </p:cNvPr>
          <p:cNvPicPr>
            <a:picLocks noChangeAspect="1"/>
          </p:cNvPicPr>
          <p:nvPr/>
        </p:nvPicPr>
        <p:blipFill>
          <a:blip r:embed="rId4"/>
          <a:srcRect l="15866" t="541" r="16586" b="31911"/>
          <a:stretch>
            <a:fillRect/>
          </a:stretch>
        </p:blipFill>
        <p:spPr>
          <a:xfrm>
            <a:off x="1264920" y="9045734"/>
            <a:ext cx="4282440" cy="5709920"/>
          </a:xfrm>
          <a:prstGeom prst="rect">
            <a:avLst/>
          </a:prstGeom>
        </p:spPr>
      </p:pic>
      <p:sp>
        <p:nvSpPr>
          <p:cNvPr id="4" name="TextBox 3">
            <a:extLst>
              <a:ext uri="{FF2B5EF4-FFF2-40B4-BE49-F238E27FC236}">
                <a16:creationId xmlns:a16="http://schemas.microsoft.com/office/drawing/2014/main" id="{87B39606-7D35-A026-5CC8-EFE810962ABE}"/>
              </a:ext>
            </a:extLst>
          </p:cNvPr>
          <p:cNvSpPr txBox="1"/>
          <p:nvPr/>
        </p:nvSpPr>
        <p:spPr>
          <a:xfrm>
            <a:off x="5974080" y="10838865"/>
            <a:ext cx="2757486" cy="2123658"/>
          </a:xfrm>
          <a:prstGeom prst="rect">
            <a:avLst/>
          </a:prstGeom>
          <a:noFill/>
        </p:spPr>
        <p:txBody>
          <a:bodyPr wrap="none" rtlCol="0">
            <a:spAutoFit/>
          </a:bodyPr>
          <a:lstStyle/>
          <a:p>
            <a:r>
              <a:rPr lang="en-US" sz="4400" b="1" dirty="0">
                <a:solidFill>
                  <a:schemeClr val="bg1"/>
                </a:solidFill>
                <a:latin typeface="Manrope ExtraLight SemiBold" pitchFamily="2" charset="0"/>
              </a:rPr>
              <a:t>Name</a:t>
            </a:r>
            <a:br>
              <a:rPr lang="en-US" sz="4400" b="1" dirty="0">
                <a:solidFill>
                  <a:schemeClr val="bg1"/>
                </a:solidFill>
                <a:latin typeface="Manrope ExtraLight SemiBold" pitchFamily="2" charset="0"/>
              </a:rPr>
            </a:br>
            <a:r>
              <a:rPr lang="en-US" sz="4400" b="1" dirty="0">
                <a:solidFill>
                  <a:schemeClr val="bg1"/>
                </a:solidFill>
                <a:latin typeface="Manrope ExtraLight SemiBold" pitchFamily="2" charset="0"/>
              </a:rPr>
              <a:t>Job Title</a:t>
            </a:r>
          </a:p>
          <a:p>
            <a:r>
              <a:rPr lang="en-US" sz="4400" b="1" dirty="0">
                <a:solidFill>
                  <a:schemeClr val="bg1"/>
                </a:solidFill>
                <a:latin typeface="Manrope ExtraLight SemiBold" pitchFamily="2" charset="0"/>
              </a:rPr>
              <a:t>Company</a:t>
            </a:r>
          </a:p>
        </p:txBody>
      </p:sp>
    </p:spTree>
    <p:extLst>
      <p:ext uri="{BB962C8B-B14F-4D97-AF65-F5344CB8AC3E}">
        <p14:creationId xmlns:p14="http://schemas.microsoft.com/office/powerpoint/2010/main" val="407680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ECA6C-0807-C6F1-CA18-304C1D765C6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09C7B9B-7CF8-A428-34DE-9C2F5ACD5E67}"/>
              </a:ext>
            </a:extLst>
          </p:cNvPr>
          <p:cNvSpPr txBox="1"/>
          <p:nvPr/>
        </p:nvSpPr>
        <p:spPr>
          <a:xfrm>
            <a:off x="868681" y="780465"/>
            <a:ext cx="11956365" cy="10433625"/>
          </a:xfrm>
          <a:prstGeom prst="rect">
            <a:avLst/>
          </a:prstGeom>
          <a:noFill/>
        </p:spPr>
        <p:txBody>
          <a:bodyPr wrap="square" rtlCol="0">
            <a:spAutoFit/>
          </a:bodyPr>
          <a:lstStyle/>
          <a:p>
            <a:r>
              <a:rPr lang="en-US" sz="3200" dirty="0">
                <a:latin typeface="Manrope ExtraLight SemiBold" pitchFamily="2" charset="0"/>
              </a:rPr>
              <a:t>Suggested Caption:</a:t>
            </a:r>
          </a:p>
          <a:p>
            <a:endParaRPr lang="en-US" sz="3200" dirty="0">
              <a:latin typeface="Manrope ExtraLight SemiBold" pitchFamily="2" charset="0"/>
            </a:endParaRPr>
          </a:p>
          <a:p>
            <a:r>
              <a:rPr lang="en-US" sz="3200" dirty="0"/>
              <a:t>I am pleased to be attending the ADIPEC 2026 Technical Conference, where engineers and technical experts will come together to exchange practical insights and explore the solutions shaping the future of energy.</a:t>
            </a:r>
          </a:p>
          <a:p>
            <a:endParaRPr lang="en-US" sz="3200" dirty="0"/>
          </a:p>
          <a:p>
            <a:r>
              <a:rPr lang="en-US" sz="3200" dirty="0"/>
              <a:t>Across more than 190 sessions, over 1,100 expert speakers will examine the technologies, processes and capabilities needed to build more flexible, integrated and intelligent energy systems.</a:t>
            </a:r>
          </a:p>
          <a:p>
            <a:endParaRPr lang="en-US" sz="3200" dirty="0"/>
          </a:p>
          <a:p>
            <a:r>
              <a:rPr lang="en-US" sz="3200" dirty="0"/>
              <a:t>Join me in Abu Dhabi from 2 to 5 November 2026 to connect with peers, exchange perspectives and take part in discussions focused on the future of the global energy system</a:t>
            </a:r>
          </a:p>
          <a:p>
            <a:endParaRPr lang="en-US" sz="3200" dirty="0"/>
          </a:p>
          <a:p>
            <a:r>
              <a:rPr lang="en-US" sz="3200" dirty="0"/>
              <a:t>Book your Technical pass today:</a:t>
            </a:r>
          </a:p>
          <a:p>
            <a:endParaRPr lang="en-US" sz="3200" dirty="0"/>
          </a:p>
          <a:p>
            <a:r>
              <a:rPr lang="en-US" sz="3200" dirty="0">
                <a:hlinkClick r:id="rId3"/>
              </a:rPr>
              <a:t>bit.ly/4iNdlL9</a:t>
            </a:r>
            <a:r>
              <a:rPr lang="en-US" sz="3200" dirty="0"/>
              <a:t> </a:t>
            </a:r>
          </a:p>
          <a:p>
            <a:endParaRPr lang="en-US" sz="3200" dirty="0"/>
          </a:p>
          <a:p>
            <a:r>
              <a:rPr lang="en-US" sz="3200" dirty="0"/>
              <a:t>#MeetMeAtADIPEC2026 #ADIPEC2026 #TechnicalConference</a:t>
            </a:r>
          </a:p>
          <a:p>
            <a:endParaRPr lang="en-US" sz="3200" dirty="0">
              <a:latin typeface="Manrope ExtraLight SemiBold" pitchFamily="2" charset="0"/>
            </a:endParaRPr>
          </a:p>
        </p:txBody>
      </p:sp>
    </p:spTree>
    <p:extLst>
      <p:ext uri="{BB962C8B-B14F-4D97-AF65-F5344CB8AC3E}">
        <p14:creationId xmlns:p14="http://schemas.microsoft.com/office/powerpoint/2010/main" val="248246415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01284bdc-fc5e-49da-9657-73b6a06a9e51}" enabled="0" method="" siteId="{01284bdc-fc5e-49da-9657-73b6a06a9e51}" removed="1"/>
</clbl:labelList>
</file>

<file path=docProps/app.xml><?xml version="1.0" encoding="utf-8"?>
<Properties xmlns="http://schemas.openxmlformats.org/officeDocument/2006/extended-properties" xmlns:vt="http://schemas.openxmlformats.org/officeDocument/2006/docPropsVTypes">
  <Template>Office Theme</Template>
  <TotalTime>124</TotalTime>
  <Words>312</Words>
  <Application>Microsoft Office PowerPoint</Application>
  <PresentationFormat>Custom</PresentationFormat>
  <Paragraphs>47</Paragraphs>
  <Slides>5</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Aptos Display</vt:lpstr>
      <vt:lpstr>Arial</vt:lpstr>
      <vt:lpstr>Manrope ExtraLight SemiBold</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Maged Sayed</dc:creator>
  <cp:lastModifiedBy>Ahmed Abidi</cp:lastModifiedBy>
  <cp:revision>5</cp:revision>
  <dcterms:created xsi:type="dcterms:W3CDTF">2026-09-21T08:45:18Z</dcterms:created>
  <dcterms:modified xsi:type="dcterms:W3CDTF">2026-09-24T13:13:12Z</dcterms:modified>
</cp:coreProperties>
</file>