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6" r:id="rId4"/>
  </p:sldIdLst>
  <p:sldSz cx="11430000" cy="5972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26221E-370D-4E71-9DE3-E6321B9D3D4E}" v="1" dt="2025-02-24T06:21:29.0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89" autoAdjust="0"/>
    <p:restoredTop sz="94660"/>
  </p:normalViewPr>
  <p:slideViewPr>
    <p:cSldViewPr snapToGrid="0">
      <p:cViewPr varScale="1">
        <p:scale>
          <a:sx n="72" d="100"/>
          <a:sy n="72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50" y="977391"/>
            <a:ext cx="8572500" cy="2079202"/>
          </a:xfrm>
        </p:spPr>
        <p:txBody>
          <a:bodyPr anchor="b"/>
          <a:lstStyle>
            <a:lvl1pPr algn="ctr">
              <a:defRPr sz="52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3136775"/>
            <a:ext cx="8572500" cy="1441893"/>
          </a:xfrm>
        </p:spPr>
        <p:txBody>
          <a:bodyPr/>
          <a:lstStyle>
            <a:lvl1pPr marL="0" indent="0" algn="ctr">
              <a:buNone/>
              <a:defRPr sz="2090"/>
            </a:lvl1pPr>
            <a:lvl2pPr marL="398130" indent="0" algn="ctr">
              <a:buNone/>
              <a:defRPr sz="1742"/>
            </a:lvl2pPr>
            <a:lvl3pPr marL="796260" indent="0" algn="ctr">
              <a:buNone/>
              <a:defRPr sz="1567"/>
            </a:lvl3pPr>
            <a:lvl4pPr marL="1194389" indent="0" algn="ctr">
              <a:buNone/>
              <a:defRPr sz="1393"/>
            </a:lvl4pPr>
            <a:lvl5pPr marL="1592519" indent="0" algn="ctr">
              <a:buNone/>
              <a:defRPr sz="1393"/>
            </a:lvl5pPr>
            <a:lvl6pPr marL="1990649" indent="0" algn="ctr">
              <a:buNone/>
              <a:defRPr sz="1393"/>
            </a:lvl6pPr>
            <a:lvl7pPr marL="2388779" indent="0" algn="ctr">
              <a:buNone/>
              <a:defRPr sz="1393"/>
            </a:lvl7pPr>
            <a:lvl8pPr marL="2786908" indent="0" algn="ctr">
              <a:buNone/>
              <a:defRPr sz="1393"/>
            </a:lvl8pPr>
            <a:lvl9pPr marL="3185038" indent="0" algn="ctr">
              <a:buNone/>
              <a:defRPr sz="139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743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33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317963"/>
            <a:ext cx="2464594" cy="506114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317963"/>
            <a:ext cx="7250906" cy="506114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7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16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59" y="1488898"/>
            <a:ext cx="9858375" cy="2484258"/>
          </a:xfrm>
        </p:spPr>
        <p:txBody>
          <a:bodyPr anchor="b"/>
          <a:lstStyle>
            <a:lvl1pPr>
              <a:defRPr sz="52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59" y="3996658"/>
            <a:ext cx="9858375" cy="1306413"/>
          </a:xfrm>
        </p:spPr>
        <p:txBody>
          <a:bodyPr/>
          <a:lstStyle>
            <a:lvl1pPr marL="0" indent="0">
              <a:buNone/>
              <a:defRPr sz="2090">
                <a:solidFill>
                  <a:schemeClr val="tx1">
                    <a:tint val="75000"/>
                  </a:schemeClr>
                </a:solidFill>
              </a:defRPr>
            </a:lvl1pPr>
            <a:lvl2pPr marL="398130" indent="0">
              <a:buNone/>
              <a:defRPr sz="1742">
                <a:solidFill>
                  <a:schemeClr val="tx1">
                    <a:tint val="75000"/>
                  </a:schemeClr>
                </a:solidFill>
              </a:defRPr>
            </a:lvl2pPr>
            <a:lvl3pPr marL="796260" indent="0">
              <a:buNone/>
              <a:defRPr sz="1567">
                <a:solidFill>
                  <a:schemeClr val="tx1">
                    <a:tint val="75000"/>
                  </a:schemeClr>
                </a:solidFill>
              </a:defRPr>
            </a:lvl3pPr>
            <a:lvl4pPr marL="119438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4pPr>
            <a:lvl5pPr marL="159251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5pPr>
            <a:lvl6pPr marL="199064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6pPr>
            <a:lvl7pPr marL="238877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7pPr>
            <a:lvl8pPr marL="2786908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8pPr>
            <a:lvl9pPr marL="3185038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278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1589815"/>
            <a:ext cx="4857750" cy="37892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1589815"/>
            <a:ext cx="4857750" cy="37892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38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317964"/>
            <a:ext cx="9858375" cy="11543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2" y="1464013"/>
            <a:ext cx="4835425" cy="717490"/>
          </a:xfrm>
        </p:spPr>
        <p:txBody>
          <a:bodyPr anchor="b"/>
          <a:lstStyle>
            <a:lvl1pPr marL="0" indent="0">
              <a:buNone/>
              <a:defRPr sz="2090" b="1"/>
            </a:lvl1pPr>
            <a:lvl2pPr marL="398130" indent="0">
              <a:buNone/>
              <a:defRPr sz="1742" b="1"/>
            </a:lvl2pPr>
            <a:lvl3pPr marL="796260" indent="0">
              <a:buNone/>
              <a:defRPr sz="1567" b="1"/>
            </a:lvl3pPr>
            <a:lvl4pPr marL="1194389" indent="0">
              <a:buNone/>
              <a:defRPr sz="1393" b="1"/>
            </a:lvl4pPr>
            <a:lvl5pPr marL="1592519" indent="0">
              <a:buNone/>
              <a:defRPr sz="1393" b="1"/>
            </a:lvl5pPr>
            <a:lvl6pPr marL="1990649" indent="0">
              <a:buNone/>
              <a:defRPr sz="1393" b="1"/>
            </a:lvl6pPr>
            <a:lvl7pPr marL="2388779" indent="0">
              <a:buNone/>
              <a:defRPr sz="1393" b="1"/>
            </a:lvl7pPr>
            <a:lvl8pPr marL="2786908" indent="0">
              <a:buNone/>
              <a:defRPr sz="1393" b="1"/>
            </a:lvl8pPr>
            <a:lvl9pPr marL="3185038" indent="0">
              <a:buNone/>
              <a:defRPr sz="13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2" y="2181503"/>
            <a:ext cx="4835425" cy="3208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7" y="1464013"/>
            <a:ext cx="4859239" cy="717490"/>
          </a:xfrm>
        </p:spPr>
        <p:txBody>
          <a:bodyPr anchor="b"/>
          <a:lstStyle>
            <a:lvl1pPr marL="0" indent="0">
              <a:buNone/>
              <a:defRPr sz="2090" b="1"/>
            </a:lvl1pPr>
            <a:lvl2pPr marL="398130" indent="0">
              <a:buNone/>
              <a:defRPr sz="1742" b="1"/>
            </a:lvl2pPr>
            <a:lvl3pPr marL="796260" indent="0">
              <a:buNone/>
              <a:defRPr sz="1567" b="1"/>
            </a:lvl3pPr>
            <a:lvl4pPr marL="1194389" indent="0">
              <a:buNone/>
              <a:defRPr sz="1393" b="1"/>
            </a:lvl4pPr>
            <a:lvl5pPr marL="1592519" indent="0">
              <a:buNone/>
              <a:defRPr sz="1393" b="1"/>
            </a:lvl5pPr>
            <a:lvl6pPr marL="1990649" indent="0">
              <a:buNone/>
              <a:defRPr sz="1393" b="1"/>
            </a:lvl6pPr>
            <a:lvl7pPr marL="2388779" indent="0">
              <a:buNone/>
              <a:defRPr sz="1393" b="1"/>
            </a:lvl7pPr>
            <a:lvl8pPr marL="2786908" indent="0">
              <a:buNone/>
              <a:defRPr sz="1393" b="1"/>
            </a:lvl8pPr>
            <a:lvl9pPr marL="3185038" indent="0">
              <a:buNone/>
              <a:defRPr sz="13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7" y="2181503"/>
            <a:ext cx="4859239" cy="3208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817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39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994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398145"/>
            <a:ext cx="3686472" cy="1393508"/>
          </a:xfrm>
        </p:spPr>
        <p:txBody>
          <a:bodyPr anchor="b"/>
          <a:lstStyle>
            <a:lvl1pPr>
              <a:defRPr sz="27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859883"/>
            <a:ext cx="5786438" cy="4244115"/>
          </a:xfrm>
        </p:spPr>
        <p:txBody>
          <a:bodyPr/>
          <a:lstStyle>
            <a:lvl1pPr>
              <a:defRPr sz="2787"/>
            </a:lvl1pPr>
            <a:lvl2pPr>
              <a:defRPr sz="2438"/>
            </a:lvl2pPr>
            <a:lvl3pPr>
              <a:defRPr sz="2090"/>
            </a:lvl3pPr>
            <a:lvl4pPr>
              <a:defRPr sz="1742"/>
            </a:lvl4pPr>
            <a:lvl5pPr>
              <a:defRPr sz="1742"/>
            </a:lvl5pPr>
            <a:lvl6pPr>
              <a:defRPr sz="1742"/>
            </a:lvl6pPr>
            <a:lvl7pPr>
              <a:defRPr sz="1742"/>
            </a:lvl7pPr>
            <a:lvl8pPr>
              <a:defRPr sz="1742"/>
            </a:lvl8pPr>
            <a:lvl9pPr>
              <a:defRPr sz="174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791652"/>
            <a:ext cx="3686472" cy="3319258"/>
          </a:xfrm>
        </p:spPr>
        <p:txBody>
          <a:bodyPr/>
          <a:lstStyle>
            <a:lvl1pPr marL="0" indent="0">
              <a:buNone/>
              <a:defRPr sz="1393"/>
            </a:lvl1pPr>
            <a:lvl2pPr marL="398130" indent="0">
              <a:buNone/>
              <a:defRPr sz="1219"/>
            </a:lvl2pPr>
            <a:lvl3pPr marL="796260" indent="0">
              <a:buNone/>
              <a:defRPr sz="1045"/>
            </a:lvl3pPr>
            <a:lvl4pPr marL="1194389" indent="0">
              <a:buNone/>
              <a:defRPr sz="871"/>
            </a:lvl4pPr>
            <a:lvl5pPr marL="1592519" indent="0">
              <a:buNone/>
              <a:defRPr sz="871"/>
            </a:lvl5pPr>
            <a:lvl6pPr marL="1990649" indent="0">
              <a:buNone/>
              <a:defRPr sz="871"/>
            </a:lvl6pPr>
            <a:lvl7pPr marL="2388779" indent="0">
              <a:buNone/>
              <a:defRPr sz="871"/>
            </a:lvl7pPr>
            <a:lvl8pPr marL="2786908" indent="0">
              <a:buNone/>
              <a:defRPr sz="871"/>
            </a:lvl8pPr>
            <a:lvl9pPr marL="3185038" indent="0">
              <a:buNone/>
              <a:defRPr sz="8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51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398145"/>
            <a:ext cx="3686472" cy="1393508"/>
          </a:xfrm>
        </p:spPr>
        <p:txBody>
          <a:bodyPr anchor="b"/>
          <a:lstStyle>
            <a:lvl1pPr>
              <a:defRPr sz="27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859883"/>
            <a:ext cx="5786438" cy="4244115"/>
          </a:xfrm>
        </p:spPr>
        <p:txBody>
          <a:bodyPr anchor="t"/>
          <a:lstStyle>
            <a:lvl1pPr marL="0" indent="0">
              <a:buNone/>
              <a:defRPr sz="2787"/>
            </a:lvl1pPr>
            <a:lvl2pPr marL="398130" indent="0">
              <a:buNone/>
              <a:defRPr sz="2438"/>
            </a:lvl2pPr>
            <a:lvl3pPr marL="796260" indent="0">
              <a:buNone/>
              <a:defRPr sz="2090"/>
            </a:lvl3pPr>
            <a:lvl4pPr marL="1194389" indent="0">
              <a:buNone/>
              <a:defRPr sz="1742"/>
            </a:lvl4pPr>
            <a:lvl5pPr marL="1592519" indent="0">
              <a:buNone/>
              <a:defRPr sz="1742"/>
            </a:lvl5pPr>
            <a:lvl6pPr marL="1990649" indent="0">
              <a:buNone/>
              <a:defRPr sz="1742"/>
            </a:lvl6pPr>
            <a:lvl7pPr marL="2388779" indent="0">
              <a:buNone/>
              <a:defRPr sz="1742"/>
            </a:lvl7pPr>
            <a:lvl8pPr marL="2786908" indent="0">
              <a:buNone/>
              <a:defRPr sz="1742"/>
            </a:lvl8pPr>
            <a:lvl9pPr marL="3185038" indent="0">
              <a:buNone/>
              <a:defRPr sz="17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791652"/>
            <a:ext cx="3686472" cy="3319258"/>
          </a:xfrm>
        </p:spPr>
        <p:txBody>
          <a:bodyPr/>
          <a:lstStyle>
            <a:lvl1pPr marL="0" indent="0">
              <a:buNone/>
              <a:defRPr sz="1393"/>
            </a:lvl1pPr>
            <a:lvl2pPr marL="398130" indent="0">
              <a:buNone/>
              <a:defRPr sz="1219"/>
            </a:lvl2pPr>
            <a:lvl3pPr marL="796260" indent="0">
              <a:buNone/>
              <a:defRPr sz="1045"/>
            </a:lvl3pPr>
            <a:lvl4pPr marL="1194389" indent="0">
              <a:buNone/>
              <a:defRPr sz="871"/>
            </a:lvl4pPr>
            <a:lvl5pPr marL="1592519" indent="0">
              <a:buNone/>
              <a:defRPr sz="871"/>
            </a:lvl5pPr>
            <a:lvl6pPr marL="1990649" indent="0">
              <a:buNone/>
              <a:defRPr sz="871"/>
            </a:lvl6pPr>
            <a:lvl7pPr marL="2388779" indent="0">
              <a:buNone/>
              <a:defRPr sz="871"/>
            </a:lvl7pPr>
            <a:lvl8pPr marL="2786908" indent="0">
              <a:buNone/>
              <a:defRPr sz="871"/>
            </a:lvl8pPr>
            <a:lvl9pPr marL="3185038" indent="0">
              <a:buNone/>
              <a:defRPr sz="8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54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317964"/>
            <a:ext cx="9858375" cy="1154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1589815"/>
            <a:ext cx="9858375" cy="3789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5535322"/>
            <a:ext cx="2571750" cy="3179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5535322"/>
            <a:ext cx="3857625" cy="3179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5535322"/>
            <a:ext cx="2571750" cy="3179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33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96260" rtl="0" eaLnBrk="1" latinLnBrk="0" hangingPunct="1">
        <a:lnSpc>
          <a:spcPct val="90000"/>
        </a:lnSpc>
        <a:spcBef>
          <a:spcPct val="0"/>
        </a:spcBef>
        <a:buNone/>
        <a:defRPr sz="383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065" indent="-199065" algn="l" defTabSz="796260" rtl="0" eaLnBrk="1" latinLnBrk="0" hangingPunct="1">
        <a:lnSpc>
          <a:spcPct val="90000"/>
        </a:lnSpc>
        <a:spcBef>
          <a:spcPts val="871"/>
        </a:spcBef>
        <a:buFont typeface="Arial" panose="020B0604020202020204" pitchFamily="34" charset="0"/>
        <a:buChar char="•"/>
        <a:defRPr sz="2438" kern="1200">
          <a:solidFill>
            <a:schemeClr val="tx1"/>
          </a:solidFill>
          <a:latin typeface="+mn-lt"/>
          <a:ea typeface="+mn-ea"/>
          <a:cs typeface="+mn-cs"/>
        </a:defRPr>
      </a:lvl1pPr>
      <a:lvl2pPr marL="597195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2pPr>
      <a:lvl3pPr marL="99532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742" kern="1200">
          <a:solidFill>
            <a:schemeClr val="tx1"/>
          </a:solidFill>
          <a:latin typeface="+mn-lt"/>
          <a:ea typeface="+mn-ea"/>
          <a:cs typeface="+mn-cs"/>
        </a:defRPr>
      </a:lvl3pPr>
      <a:lvl4pPr marL="139345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4pPr>
      <a:lvl5pPr marL="179158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5pPr>
      <a:lvl6pPr marL="218971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6pPr>
      <a:lvl7pPr marL="2587843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7pPr>
      <a:lvl8pPr marL="2985973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8pPr>
      <a:lvl9pPr marL="3384103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1pPr>
      <a:lvl2pPr marL="398130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2pPr>
      <a:lvl3pPr marL="796260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3pPr>
      <a:lvl4pPr marL="119438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4pPr>
      <a:lvl5pPr marL="159251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5pPr>
      <a:lvl6pPr marL="199064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6pPr>
      <a:lvl7pPr marL="238877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7pPr>
      <a:lvl8pPr marL="2786908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8pPr>
      <a:lvl9pPr marL="3185038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295427" y="1291734"/>
            <a:ext cx="109629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ADIPEC 2025 Editable exhibitor banner – 1200 </a:t>
            </a:r>
            <a:r>
              <a:rPr lang="en-US" sz="2400" b="1" dirty="0" err="1"/>
              <a:t>px</a:t>
            </a:r>
            <a:r>
              <a:rPr lang="en-US" sz="2400" b="1" dirty="0"/>
              <a:t> x 627 </a:t>
            </a:r>
            <a:r>
              <a:rPr lang="en-US" sz="2400" b="1" dirty="0" err="1"/>
              <a:t>px</a:t>
            </a:r>
            <a:endParaRPr lang="en-US" sz="2400" b="1" dirty="0"/>
          </a:p>
          <a:p>
            <a:endParaRPr lang="en-US" sz="2400" b="1" dirty="0"/>
          </a:p>
          <a:p>
            <a:r>
              <a:rPr lang="en-US" sz="24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2400" dirty="0">
              <a:solidFill>
                <a:srgbClr val="FF0000"/>
              </a:solidFill>
            </a:endParaRPr>
          </a:p>
          <a:p>
            <a:endParaRPr lang="en-US" sz="2400" dirty="0"/>
          </a:p>
          <a:p>
            <a:r>
              <a:rPr lang="en-US" sz="2400" b="1" dirty="0"/>
              <a:t>To edit your banner:</a:t>
            </a:r>
          </a:p>
          <a:p>
            <a:r>
              <a:rPr lang="en-US" sz="2400" dirty="0"/>
              <a:t>Please insert your stand number and logo in the white spaces of the next slide.</a:t>
            </a:r>
          </a:p>
          <a:p>
            <a:endParaRPr lang="en-US" sz="2400" dirty="0"/>
          </a:p>
          <a:p>
            <a:r>
              <a:rPr lang="en-US" sz="2400" b="1" dirty="0"/>
              <a:t>To save your banner: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2400" dirty="0"/>
              <a:t>Click on ‘File’ &gt; ‘Save as’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2400" dirty="0"/>
              <a:t>Choose your file destination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2400" dirty="0"/>
              <a:t>Under ‘Save as file type’ choose JPEG or PNG</a:t>
            </a:r>
          </a:p>
        </p:txBody>
      </p:sp>
      <p:pic>
        <p:nvPicPr>
          <p:cNvPr id="3" name="Picture 2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0ABE8C7E-2A3E-8B41-E05F-E19F344B29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9406"/>
            <a:ext cx="2388290" cy="195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advertisement&#10;&#10;AI-generated content may be incorrect.">
            <a:extLst>
              <a:ext uri="{FF2B5EF4-FFF2-40B4-BE49-F238E27FC236}">
                <a16:creationId xmlns:a16="http://schemas.microsoft.com/office/drawing/2014/main" id="{C9DBDDA9-5179-64F6-D9B4-7CEE3AFBD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29999" cy="59721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A8448D4-B7C5-512A-06E9-26E30080A223}"/>
              </a:ext>
            </a:extLst>
          </p:cNvPr>
          <p:cNvSpPr txBox="1"/>
          <p:nvPr/>
        </p:nvSpPr>
        <p:spPr>
          <a:xfrm>
            <a:off x="781774" y="4691713"/>
            <a:ext cx="2553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57124D-203D-1CBC-FB0B-52A53679E4B2}"/>
              </a:ext>
            </a:extLst>
          </p:cNvPr>
          <p:cNvSpPr txBox="1"/>
          <p:nvPr/>
        </p:nvSpPr>
        <p:spPr>
          <a:xfrm>
            <a:off x="1156681" y="4159726"/>
            <a:ext cx="2553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168B09-0C9C-6B8F-B72A-E09832A3A5F3}"/>
              </a:ext>
            </a:extLst>
          </p:cNvPr>
          <p:cNvSpPr txBox="1"/>
          <p:nvPr/>
        </p:nvSpPr>
        <p:spPr>
          <a:xfrm>
            <a:off x="4506169" y="4418638"/>
            <a:ext cx="3213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1272133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 shot of a computer&#10;&#10;AI-generated content may be incorrect.">
            <a:extLst>
              <a:ext uri="{FF2B5EF4-FFF2-40B4-BE49-F238E27FC236}">
                <a16:creationId xmlns:a16="http://schemas.microsoft.com/office/drawing/2014/main" id="{D81AA65C-30FE-1808-DDEF-2C6450217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29999" cy="5972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9B06F8-C6DD-6217-AADD-2B6A858786C1}"/>
              </a:ext>
            </a:extLst>
          </p:cNvPr>
          <p:cNvSpPr txBox="1"/>
          <p:nvPr/>
        </p:nvSpPr>
        <p:spPr>
          <a:xfrm>
            <a:off x="772896" y="4434260"/>
            <a:ext cx="2553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140</TotalTime>
  <Words>102</Words>
  <Application>Microsoft Office PowerPoint</Application>
  <PresentationFormat>Custom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5</cp:revision>
  <dcterms:created xsi:type="dcterms:W3CDTF">2024-02-26T05:00:44Z</dcterms:created>
  <dcterms:modified xsi:type="dcterms:W3CDTF">2025-07-04T11:14:00Z</dcterms:modified>
</cp:coreProperties>
</file>