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553344-7538-4D17-A0E0-330B7CCC14CF}" v="1" dt="2025-02-24T06:17:02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9" autoAdjust="0"/>
    <p:restoredTop sz="94660"/>
  </p:normalViewPr>
  <p:slideViewPr>
    <p:cSldViewPr snapToGrid="0">
      <p:cViewPr varScale="1">
        <p:scale>
          <a:sx n="24" d="100"/>
          <a:sy n="24" d="100"/>
        </p:scale>
        <p:origin x="27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3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57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6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4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5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8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1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3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0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022637" y="4314880"/>
            <a:ext cx="7921684" cy="1228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ADIPEC 2025 Editable exhibitor banner – 1080 px x 1920 </a:t>
            </a:r>
            <a:r>
              <a:rPr lang="en-US" sz="4400" b="1" dirty="0" err="1"/>
              <a:t>px</a:t>
            </a:r>
            <a:endParaRPr lang="en-US" sz="4400" b="1" dirty="0"/>
          </a:p>
          <a:p>
            <a:endParaRPr lang="en-US" sz="4400" b="1" dirty="0"/>
          </a:p>
          <a:p>
            <a:r>
              <a:rPr lang="en-US" sz="4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4400" dirty="0">
              <a:solidFill>
                <a:srgbClr val="FF0000"/>
              </a:solidFill>
            </a:endParaRPr>
          </a:p>
          <a:p>
            <a:endParaRPr lang="en-US" sz="4400" dirty="0"/>
          </a:p>
          <a:p>
            <a:r>
              <a:rPr lang="en-US" sz="4400" b="1" dirty="0"/>
              <a:t>To edit your banner:</a:t>
            </a:r>
          </a:p>
          <a:p>
            <a:r>
              <a:rPr lang="en-US" sz="4400" dirty="0"/>
              <a:t>Please insert your stand number and logo in the white spaces of the next slide.</a:t>
            </a:r>
          </a:p>
          <a:p>
            <a:endParaRPr lang="en-US" sz="4400" dirty="0"/>
          </a:p>
          <a:p>
            <a:r>
              <a:rPr lang="en-US" sz="4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Under ‘Save as file type’ choose JPEG or PNG</a:t>
            </a:r>
          </a:p>
        </p:txBody>
      </p:sp>
      <p:pic>
        <p:nvPicPr>
          <p:cNvPr id="3" name="Picture 2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18029310-8D7B-2FF8-3509-A1F6CCC45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08" y="635508"/>
            <a:ext cx="4910892" cy="401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 shot of a cellphone&#10;&#10;AI-generated content may be incorrect.">
            <a:extLst>
              <a:ext uri="{FF2B5EF4-FFF2-40B4-BE49-F238E27FC236}">
                <a16:creationId xmlns:a16="http://schemas.microsoft.com/office/drawing/2014/main" id="{512F8D47-D185-A235-E86F-719EEF6D2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85AFED-EA53-4E1A-E9C8-F75211D5CF66}"/>
              </a:ext>
            </a:extLst>
          </p:cNvPr>
          <p:cNvSpPr txBox="1"/>
          <p:nvPr/>
        </p:nvSpPr>
        <p:spPr>
          <a:xfrm>
            <a:off x="5143500" y="9143999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399C11-12CD-122F-FD8E-C226A14169D6}"/>
              </a:ext>
            </a:extLst>
          </p:cNvPr>
          <p:cNvSpPr txBox="1"/>
          <p:nvPr/>
        </p:nvSpPr>
        <p:spPr>
          <a:xfrm>
            <a:off x="832886" y="8282515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cellphone&#10;&#10;AI-generated content may be incorrect.">
            <a:extLst>
              <a:ext uri="{FF2B5EF4-FFF2-40B4-BE49-F238E27FC236}">
                <a16:creationId xmlns:a16="http://schemas.microsoft.com/office/drawing/2014/main" id="{7C0C3FC7-01ED-44CD-FA65-35B51E284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7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3971C4-1B99-1EDC-8013-4F15AB027CF5}"/>
              </a:ext>
            </a:extLst>
          </p:cNvPr>
          <p:cNvSpPr txBox="1"/>
          <p:nvPr/>
        </p:nvSpPr>
        <p:spPr>
          <a:xfrm>
            <a:off x="804645" y="8103167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71982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144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5</cp:revision>
  <dcterms:created xsi:type="dcterms:W3CDTF">2024-02-26T05:00:44Z</dcterms:created>
  <dcterms:modified xsi:type="dcterms:W3CDTF">2025-07-04T11:11:07Z</dcterms:modified>
</cp:coreProperties>
</file>