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30288-6E1B-4CBF-9D2C-EEAF92C40F89}" v="1" dt="2025-02-24T06:15:41.7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42" d="100"/>
          <a:sy n="42" d="100"/>
        </p:scale>
        <p:origin x="21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80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17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6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83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227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01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9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0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8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4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6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631064" y="2550017"/>
            <a:ext cx="9350063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ADIPEC 2025 Editable exhibitor banner – 1080 px x 1080 </a:t>
            </a:r>
            <a:r>
              <a:rPr lang="en-US" sz="2800" b="1" dirty="0" err="1"/>
              <a:t>px</a:t>
            </a:r>
            <a:endParaRPr lang="en-US" sz="2800" b="1" dirty="0"/>
          </a:p>
          <a:p>
            <a:endParaRPr lang="en-US" sz="2800" b="1" dirty="0"/>
          </a:p>
          <a:p>
            <a:r>
              <a:rPr lang="en-US" sz="2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/>
          </a:p>
          <a:p>
            <a:r>
              <a:rPr lang="en-US" sz="2800" b="1" dirty="0"/>
              <a:t>To edit your banner:</a:t>
            </a:r>
          </a:p>
          <a:p>
            <a:r>
              <a:rPr lang="en-US" sz="2800" dirty="0"/>
              <a:t>Please insert your stand number and logo in the white spaces of the next slide.</a:t>
            </a:r>
          </a:p>
          <a:p>
            <a:endParaRPr lang="en-US" sz="2800" dirty="0"/>
          </a:p>
          <a:p>
            <a:r>
              <a:rPr lang="en-US" sz="2800" b="1" dirty="0"/>
              <a:t>To save your banner: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Click on ‘File’ &gt; ‘Save as’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Choose your file destination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F657B68D-F07D-F1A9-7A56-730E2A7D1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151"/>
            <a:ext cx="3581400" cy="292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white poster with a hand pointing at a dotted pattern&#10;&#10;AI-generated content may be incorrect.">
            <a:extLst>
              <a:ext uri="{FF2B5EF4-FFF2-40B4-BE49-F238E27FC236}">
                <a16:creationId xmlns:a16="http://schemas.microsoft.com/office/drawing/2014/main" id="{18AE4544-1BD4-2315-6425-2F051400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842AC0-7062-E7BB-3F71-AEDA8E9B9369}"/>
              </a:ext>
            </a:extLst>
          </p:cNvPr>
          <p:cNvSpPr txBox="1"/>
          <p:nvPr/>
        </p:nvSpPr>
        <p:spPr>
          <a:xfrm>
            <a:off x="4862191" y="5143500"/>
            <a:ext cx="3501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727865-EDA3-896B-5A73-20DCAA0C8920}"/>
              </a:ext>
            </a:extLst>
          </p:cNvPr>
          <p:cNvSpPr txBox="1"/>
          <p:nvPr/>
        </p:nvSpPr>
        <p:spPr>
          <a:xfrm>
            <a:off x="1188360" y="5186717"/>
            <a:ext cx="3501956" cy="48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19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white background with text and a hand pointing at a screen&#10;&#10;AI-generated content may be incorrect.">
            <a:extLst>
              <a:ext uri="{FF2B5EF4-FFF2-40B4-BE49-F238E27FC236}">
                <a16:creationId xmlns:a16="http://schemas.microsoft.com/office/drawing/2014/main" id="{A0058CC1-B601-4E33-45A0-FA4A2ED32E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BDBEE1-5325-F510-787C-C1FC7E62D5F8}"/>
              </a:ext>
            </a:extLst>
          </p:cNvPr>
          <p:cNvSpPr txBox="1"/>
          <p:nvPr/>
        </p:nvSpPr>
        <p:spPr>
          <a:xfrm>
            <a:off x="747391" y="5143500"/>
            <a:ext cx="3501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4139816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163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5</cp:revision>
  <dcterms:created xsi:type="dcterms:W3CDTF">2024-02-26T05:00:44Z</dcterms:created>
  <dcterms:modified xsi:type="dcterms:W3CDTF">2025-07-04T11:17:34Z</dcterms:modified>
</cp:coreProperties>
</file>