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4"/>
  </p:sldMasterIdLst>
  <p:notesMasterIdLst>
    <p:notesMasterId r:id="rId12"/>
  </p:notesMasterIdLst>
  <p:sldIdLst>
    <p:sldId id="260" r:id="rId5"/>
    <p:sldId id="2147378281" r:id="rId6"/>
    <p:sldId id="2147378294" r:id="rId7"/>
    <p:sldId id="2147378293" r:id="rId8"/>
    <p:sldId id="2147378295" r:id="rId9"/>
    <p:sldId id="2147378291" r:id="rId10"/>
    <p:sldId id="2147378296" r:id="rId11"/>
  </p:sldIdLst>
  <p:sldSz cx="10288588" cy="102885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4D94"/>
    <a:srgbClr val="00E6D3"/>
    <a:srgbClr val="000F30"/>
    <a:srgbClr val="0E4C93"/>
    <a:srgbClr val="0E4CBD"/>
    <a:srgbClr val="0047BD"/>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F29EF5-2D1C-4FEA-8FC1-360743DF4A71}" v="16" dt="2026-09-24T12:41:29.1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010"/>
    <p:restoredTop sz="96296"/>
  </p:normalViewPr>
  <p:slideViewPr>
    <p:cSldViewPr snapToGrid="0" snapToObjects="1">
      <p:cViewPr varScale="1">
        <p:scale>
          <a:sx n="64" d="100"/>
          <a:sy n="64" d="100"/>
        </p:scale>
        <p:origin x="217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C5F20E-2E9C-7C49-98B0-0BDBDDA87C28}" type="datetimeFigureOut">
              <a:rPr lang="en-AE" smtClean="0"/>
              <a:t>25/09/2026</a:t>
            </a:fld>
            <a:endParaRPr lang="en-AE"/>
          </a:p>
        </p:txBody>
      </p:sp>
      <p:sp>
        <p:nvSpPr>
          <p:cNvPr id="4" name="Slide Image Placeholder 3"/>
          <p:cNvSpPr>
            <a:spLocks noGrp="1" noRot="1" noChangeAspect="1"/>
          </p:cNvSpPr>
          <p:nvPr>
            <p:ph type="sldImg" idx="2"/>
          </p:nvPr>
        </p:nvSpPr>
        <p:spPr>
          <a:xfrm>
            <a:off x="1885950" y="1143000"/>
            <a:ext cx="3086100" cy="3086100"/>
          </a:xfrm>
          <a:prstGeom prst="rect">
            <a:avLst/>
          </a:prstGeom>
          <a:noFill/>
          <a:ln w="12700">
            <a:solidFill>
              <a:prstClr val="black"/>
            </a:solidFill>
          </a:ln>
        </p:spPr>
        <p:txBody>
          <a:bodyPr vert="horz" lIns="91440" tIns="45720" rIns="91440" bIns="45720" rtlCol="0" anchor="ctr"/>
          <a:lstStyle/>
          <a:p>
            <a:endParaRPr lang="en-A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DB794D-F733-CC4E-BD4F-5BE28E43F5E5}" type="slidenum">
              <a:rPr lang="en-AE" smtClean="0"/>
              <a:t>‹#›</a:t>
            </a:fld>
            <a:endParaRPr lang="en-AE"/>
          </a:p>
        </p:txBody>
      </p:sp>
    </p:spTree>
    <p:extLst>
      <p:ext uri="{BB962C8B-B14F-4D97-AF65-F5344CB8AC3E}">
        <p14:creationId xmlns:p14="http://schemas.microsoft.com/office/powerpoint/2010/main" val="1400156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D68B9-0A11-E92D-0626-38ABB5C403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703DF4-6BF0-91D6-4F27-F568C7923C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24C2A7-6199-54A8-4C33-8BCDECBB45B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7387CF-D9A1-A3A9-F969-186FB7FC7DBC}"/>
              </a:ext>
            </a:extLst>
          </p:cNvPr>
          <p:cNvSpPr>
            <a:spLocks noGrp="1"/>
          </p:cNvSpPr>
          <p:nvPr>
            <p:ph type="sldNum" sz="quarter" idx="5"/>
          </p:nvPr>
        </p:nvSpPr>
        <p:spPr/>
        <p:txBody>
          <a:bodyPr/>
          <a:lstStyle/>
          <a:p>
            <a:fld id="{B29D66CB-B95B-D743-9D88-8B21A329F48F}" type="slidenum">
              <a:rPr lang="en-US" smtClean="0"/>
              <a:t>1</a:t>
            </a:fld>
            <a:endParaRPr lang="en-US"/>
          </a:p>
        </p:txBody>
      </p:sp>
    </p:spTree>
    <p:extLst>
      <p:ext uri="{BB962C8B-B14F-4D97-AF65-F5344CB8AC3E}">
        <p14:creationId xmlns:p14="http://schemas.microsoft.com/office/powerpoint/2010/main" val="10683496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AB77247-CBD8-495A-06AF-826145BA015E}"/>
              </a:ext>
            </a:extLst>
          </p:cNvPr>
          <p:cNvSpPr>
            <a:spLocks noGrp="1" noRot="1" noMove="1" noResize="1" noEditPoints="1" noAdjustHandles="1" noChangeArrowheads="1" noChangeShapeType="1"/>
          </p:cNvSpPr>
          <p:nvPr userDrawn="1"/>
        </p:nvSpPr>
        <p:spPr>
          <a:xfrm>
            <a:off x="-4321" y="-201256"/>
            <a:ext cx="10297230" cy="10691101"/>
          </a:xfrm>
          <a:prstGeom prst="rect">
            <a:avLst/>
          </a:prstGeom>
          <a:solidFill>
            <a:srgbClr val="000F3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24E40A5-0E09-9505-AA79-AFD5F9C4E446}"/>
              </a:ext>
            </a:extLst>
          </p:cNvPr>
          <p:cNvSpPr txBox="1">
            <a:spLocks noGrp="1" noRot="1" noMove="1" noResize="1" noEditPoints="1" noAdjustHandles="1" noChangeArrowheads="1" noChangeShapeType="1"/>
          </p:cNvSpPr>
          <p:nvPr userDrawn="1"/>
        </p:nvSpPr>
        <p:spPr>
          <a:xfrm>
            <a:off x="6444951" y="8050441"/>
            <a:ext cx="3287984" cy="461665"/>
          </a:xfrm>
          <a:prstGeom prst="rect">
            <a:avLst/>
          </a:prstGeom>
          <a:noFill/>
        </p:spPr>
        <p:txBody>
          <a:bodyPr wrap="square" rtlCol="0">
            <a:spAutoFit/>
          </a:bodyPr>
          <a:lstStyle/>
          <a:p>
            <a:r>
              <a:rPr lang="en-GB" sz="2400" b="1" dirty="0">
                <a:solidFill>
                  <a:schemeClr val="bg1"/>
                </a:solidFill>
                <a:effectLst/>
                <a:latin typeface="Manrope" pitchFamily="2" charset="0"/>
              </a:rPr>
              <a:t>adipec.com/</a:t>
            </a:r>
            <a:r>
              <a:rPr lang="en-GB" sz="2400" b="1" dirty="0" err="1">
                <a:solidFill>
                  <a:schemeClr val="bg1"/>
                </a:solidFill>
                <a:latin typeface="Manrope" pitchFamily="2" charset="0"/>
              </a:rPr>
              <a:t>delreg</a:t>
            </a:r>
            <a:endParaRPr lang="en-GB" sz="2400" b="1" dirty="0">
              <a:solidFill>
                <a:schemeClr val="bg1"/>
              </a:solidFill>
              <a:effectLst/>
              <a:latin typeface="Manrope" pitchFamily="2" charset="0"/>
            </a:endParaRPr>
          </a:p>
        </p:txBody>
      </p:sp>
      <p:sp>
        <p:nvSpPr>
          <p:cNvPr id="13" name="TextBox 12">
            <a:extLst>
              <a:ext uri="{FF2B5EF4-FFF2-40B4-BE49-F238E27FC236}">
                <a16:creationId xmlns:a16="http://schemas.microsoft.com/office/drawing/2014/main" id="{C81645A1-D7CA-7C16-35CA-F829DC207D0B}"/>
              </a:ext>
            </a:extLst>
          </p:cNvPr>
          <p:cNvSpPr txBox="1">
            <a:spLocks noGrp="1" noRot="1" noMove="1" noResize="1" noEditPoints="1" noAdjustHandles="1" noChangeArrowheads="1" noChangeShapeType="1"/>
          </p:cNvSpPr>
          <p:nvPr userDrawn="1"/>
        </p:nvSpPr>
        <p:spPr>
          <a:xfrm>
            <a:off x="906538" y="9389083"/>
            <a:ext cx="1707120" cy="553998"/>
          </a:xfrm>
          <a:prstGeom prst="rect">
            <a:avLst/>
          </a:prstGeom>
          <a:noFill/>
        </p:spPr>
        <p:txBody>
          <a:bodyPr wrap="square" rtlCol="0">
            <a:spAutoFit/>
          </a:bodyPr>
          <a:lstStyle/>
          <a:p>
            <a:r>
              <a:rPr lang="en-US" sz="1500" dirty="0">
                <a:solidFill>
                  <a:schemeClr val="bg1"/>
                </a:solidFill>
                <a:latin typeface="Manrope" pitchFamily="2" charset="0"/>
                <a:ea typeface="Arial Unicode MS" panose="020B0604020202020204" pitchFamily="34" charset="-128"/>
                <a:cs typeface="Arial" panose="020B0604020202020204" pitchFamily="34" charset="0"/>
              </a:rPr>
              <a:t>ADIPEC brought to you by</a:t>
            </a:r>
          </a:p>
        </p:txBody>
      </p:sp>
      <p:sp>
        <p:nvSpPr>
          <p:cNvPr id="14" name="TextBox 13">
            <a:extLst>
              <a:ext uri="{FF2B5EF4-FFF2-40B4-BE49-F238E27FC236}">
                <a16:creationId xmlns:a16="http://schemas.microsoft.com/office/drawing/2014/main" id="{C91ACCE2-10EA-0E4F-B858-A6EC9A525DB5}"/>
              </a:ext>
            </a:extLst>
          </p:cNvPr>
          <p:cNvSpPr txBox="1">
            <a:spLocks noGrp="1" noRot="1" noMove="1" noResize="1" noEditPoints="1" noAdjustHandles="1" noChangeArrowheads="1" noChangeShapeType="1"/>
          </p:cNvSpPr>
          <p:nvPr userDrawn="1"/>
        </p:nvSpPr>
        <p:spPr>
          <a:xfrm>
            <a:off x="6190190" y="9389083"/>
            <a:ext cx="2382656" cy="553998"/>
          </a:xfrm>
          <a:prstGeom prst="rect">
            <a:avLst/>
          </a:prstGeom>
          <a:noFill/>
        </p:spPr>
        <p:txBody>
          <a:bodyPr wrap="square" rtlCol="0">
            <a:spAutoFit/>
          </a:bodyPr>
          <a:lstStyle/>
          <a:p>
            <a:r>
              <a:rPr lang="en-US" sz="1500" dirty="0">
                <a:solidFill>
                  <a:schemeClr val="bg1"/>
                </a:solidFill>
                <a:latin typeface="Manrope" pitchFamily="2" charset="0"/>
                <a:ea typeface="Arial Unicode MS" panose="020B0604020202020204" pitchFamily="34" charset="-128"/>
                <a:cs typeface="Arial" panose="020B0604020202020204" pitchFamily="34" charset="0"/>
              </a:rPr>
              <a:t>Technical </a:t>
            </a:r>
            <a:r>
              <a:rPr lang="en-US" sz="1500" dirty="0" err="1">
                <a:solidFill>
                  <a:schemeClr val="bg1"/>
                </a:solidFill>
                <a:latin typeface="Manrope" pitchFamily="2" charset="0"/>
                <a:ea typeface="Arial Unicode MS" panose="020B0604020202020204" pitchFamily="34" charset="-128"/>
                <a:cs typeface="Arial" panose="020B0604020202020204" pitchFamily="34" charset="0"/>
              </a:rPr>
              <a:t>Programme</a:t>
            </a:r>
            <a:r>
              <a:rPr lang="en-US" sz="1500" dirty="0">
                <a:solidFill>
                  <a:schemeClr val="bg1"/>
                </a:solidFill>
                <a:latin typeface="Manrope" pitchFamily="2" charset="0"/>
                <a:ea typeface="Arial Unicode MS" panose="020B0604020202020204" pitchFamily="34" charset="-128"/>
                <a:cs typeface="Arial" panose="020B0604020202020204" pitchFamily="34" charset="0"/>
              </a:rPr>
              <a:t> </a:t>
            </a:r>
            <a:r>
              <a:rPr lang="en-US" sz="1500" dirty="0" err="1">
                <a:solidFill>
                  <a:schemeClr val="bg1"/>
                </a:solidFill>
                <a:latin typeface="Manrope" pitchFamily="2" charset="0"/>
                <a:ea typeface="Arial Unicode MS" panose="020B0604020202020204" pitchFamily="34" charset="-128"/>
                <a:cs typeface="Arial" panose="020B0604020202020204" pitchFamily="34" charset="0"/>
              </a:rPr>
              <a:t>organised</a:t>
            </a:r>
            <a:r>
              <a:rPr lang="en-US" sz="1500" dirty="0">
                <a:solidFill>
                  <a:schemeClr val="bg1"/>
                </a:solidFill>
                <a:latin typeface="Manrope" pitchFamily="2" charset="0"/>
                <a:ea typeface="Arial Unicode MS" panose="020B0604020202020204" pitchFamily="34" charset="-128"/>
                <a:cs typeface="Arial" panose="020B0604020202020204" pitchFamily="34" charset="0"/>
              </a:rPr>
              <a:t> by</a:t>
            </a:r>
          </a:p>
        </p:txBody>
      </p:sp>
      <p:pic>
        <p:nvPicPr>
          <p:cNvPr id="15" name="Picture 14" descr="A white circles with blue text and world map&#10;&#10;Description automatically generated">
            <a:extLst>
              <a:ext uri="{FF2B5EF4-FFF2-40B4-BE49-F238E27FC236}">
                <a16:creationId xmlns:a16="http://schemas.microsoft.com/office/drawing/2014/main" id="{DFE2E15B-B374-AFC3-FD00-54A35CFD185C}"/>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8420964" y="9368888"/>
            <a:ext cx="1113487" cy="594388"/>
          </a:xfrm>
          <a:prstGeom prst="rect">
            <a:avLst/>
          </a:prstGeom>
        </p:spPr>
      </p:pic>
      <p:pic>
        <p:nvPicPr>
          <p:cNvPr id="16" name="Picture 15" descr="A white text on a black background&#10;&#10;Description automatically generated">
            <a:extLst>
              <a:ext uri="{FF2B5EF4-FFF2-40B4-BE49-F238E27FC236}">
                <a16:creationId xmlns:a16="http://schemas.microsoft.com/office/drawing/2014/main" id="{73E5D5D3-08B8-2306-31D4-099B29B2A8DC}"/>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2457092" y="9418247"/>
            <a:ext cx="1992553" cy="493730"/>
          </a:xfrm>
          <a:prstGeom prst="rect">
            <a:avLst/>
          </a:prstGeom>
        </p:spPr>
      </p:pic>
      <p:pic>
        <p:nvPicPr>
          <p:cNvPr id="17" name="Picture 16" descr="A black and white logo&#10;&#10;AI-generated content may be incorrect.">
            <a:extLst>
              <a:ext uri="{FF2B5EF4-FFF2-40B4-BE49-F238E27FC236}">
                <a16:creationId xmlns:a16="http://schemas.microsoft.com/office/drawing/2014/main" id="{33CC9EFA-9D63-6DBE-FC99-7E6C14D8F250}"/>
              </a:ext>
            </a:extLst>
          </p:cNvPr>
          <p:cNvPicPr>
            <a:picLocks noGrp="1" noRot="1" noChangeAspect="1" noMove="1" noResize="1" noEditPoints="1" noAdjustHandles="1" noChangeArrowheads="1" noChangeShapeType="1" noCrop="1"/>
          </p:cNvPicPr>
          <p:nvPr userDrawn="1"/>
        </p:nvPicPr>
        <p:blipFill>
          <a:blip r:embed="rId4"/>
          <a:stretch>
            <a:fillRect/>
          </a:stretch>
        </p:blipFill>
        <p:spPr>
          <a:xfrm>
            <a:off x="772647" y="140490"/>
            <a:ext cx="5120417" cy="1096668"/>
          </a:xfrm>
          <a:prstGeom prst="rect">
            <a:avLst/>
          </a:prstGeom>
        </p:spPr>
      </p:pic>
      <p:sp>
        <p:nvSpPr>
          <p:cNvPr id="18" name="TextBox 17">
            <a:extLst>
              <a:ext uri="{FF2B5EF4-FFF2-40B4-BE49-F238E27FC236}">
                <a16:creationId xmlns:a16="http://schemas.microsoft.com/office/drawing/2014/main" id="{7F30A78D-D917-A00E-7836-1AD4B99E239F}"/>
              </a:ext>
            </a:extLst>
          </p:cNvPr>
          <p:cNvSpPr txBox="1">
            <a:spLocks noGrp="1" noRot="1" noMove="1" noResize="1" noEditPoints="1" noAdjustHandles="1" noChangeArrowheads="1" noChangeShapeType="1"/>
          </p:cNvSpPr>
          <p:nvPr userDrawn="1"/>
        </p:nvSpPr>
        <p:spPr>
          <a:xfrm>
            <a:off x="727677" y="1977841"/>
            <a:ext cx="4009215" cy="584775"/>
          </a:xfrm>
          <a:prstGeom prst="rect">
            <a:avLst/>
          </a:prstGeom>
          <a:noFill/>
        </p:spPr>
        <p:txBody>
          <a:bodyPr wrap="square" rtlCol="0">
            <a:spAutoFit/>
          </a:bodyPr>
          <a:lstStyle/>
          <a:p>
            <a:r>
              <a:rPr lang="en-GB" sz="3200" dirty="0">
                <a:solidFill>
                  <a:schemeClr val="bg1"/>
                </a:solidFill>
                <a:effectLst/>
                <a:latin typeface="Anton" pitchFamily="2" charset="77"/>
              </a:rPr>
              <a:t>TECHNICAL CONFERENCE</a:t>
            </a:r>
          </a:p>
        </p:txBody>
      </p:sp>
      <p:sp>
        <p:nvSpPr>
          <p:cNvPr id="19" name="TextBox 18">
            <a:extLst>
              <a:ext uri="{FF2B5EF4-FFF2-40B4-BE49-F238E27FC236}">
                <a16:creationId xmlns:a16="http://schemas.microsoft.com/office/drawing/2014/main" id="{4E7F85AC-89EA-28A0-0A75-A40D18DA0101}"/>
              </a:ext>
            </a:extLst>
          </p:cNvPr>
          <p:cNvSpPr txBox="1">
            <a:spLocks noGrp="1" noRot="1" noMove="1" noResize="1" noEditPoints="1" noAdjustHandles="1" noChangeArrowheads="1" noChangeShapeType="1"/>
          </p:cNvSpPr>
          <p:nvPr userDrawn="1"/>
        </p:nvSpPr>
        <p:spPr>
          <a:xfrm>
            <a:off x="727677" y="1362963"/>
            <a:ext cx="5417877" cy="461665"/>
          </a:xfrm>
          <a:prstGeom prst="rect">
            <a:avLst/>
          </a:prstGeom>
          <a:noFill/>
        </p:spPr>
        <p:txBody>
          <a:bodyPr wrap="square" rtlCol="0">
            <a:spAutoFit/>
          </a:bodyPr>
          <a:lstStyle/>
          <a:p>
            <a:r>
              <a:rPr lang="en-US" sz="2400" dirty="0">
                <a:solidFill>
                  <a:schemeClr val="bg1"/>
                </a:solidFill>
                <a:latin typeface="Manrope ExtraLight Medium" pitchFamily="2" charset="0"/>
                <a:ea typeface="Arial Unicode MS" panose="020B0604020202020204" pitchFamily="34" charset="-128"/>
                <a:cs typeface="Arial" panose="020B0604020202020204" pitchFamily="34" charset="0"/>
              </a:rPr>
              <a:t>2-5 November 2026, Abu Dhabi, UAE</a:t>
            </a:r>
          </a:p>
        </p:txBody>
      </p:sp>
      <p:sp>
        <p:nvSpPr>
          <p:cNvPr id="20" name="Rounded Rectangle 19">
            <a:extLst>
              <a:ext uri="{FF2B5EF4-FFF2-40B4-BE49-F238E27FC236}">
                <a16:creationId xmlns:a16="http://schemas.microsoft.com/office/drawing/2014/main" id="{815D89ED-6C89-5B1A-940B-29A62A214750}"/>
              </a:ext>
            </a:extLst>
          </p:cNvPr>
          <p:cNvSpPr>
            <a:spLocks noGrp="1" noRot="1" noMove="1" noResize="1" noEditPoints="1" noAdjustHandles="1" noChangeArrowheads="1" noChangeShapeType="1"/>
          </p:cNvSpPr>
          <p:nvPr userDrawn="1"/>
        </p:nvSpPr>
        <p:spPr>
          <a:xfrm>
            <a:off x="823965" y="7852725"/>
            <a:ext cx="5417877" cy="799769"/>
          </a:xfrm>
          <a:prstGeom prst="roundRect">
            <a:avLst/>
          </a:prstGeom>
          <a:solidFill>
            <a:srgbClr val="0047B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5DCF1CEE-833D-465F-6AFC-5430B649871C}"/>
              </a:ext>
            </a:extLst>
          </p:cNvPr>
          <p:cNvSpPr txBox="1">
            <a:spLocks noGrp="1" noRot="1" noMove="1" noResize="1" noEditPoints="1" noAdjustHandles="1" noChangeArrowheads="1" noChangeShapeType="1"/>
          </p:cNvSpPr>
          <p:nvPr userDrawn="1"/>
        </p:nvSpPr>
        <p:spPr>
          <a:xfrm>
            <a:off x="823965" y="8019664"/>
            <a:ext cx="5417877" cy="523220"/>
          </a:xfrm>
          <a:prstGeom prst="rect">
            <a:avLst/>
          </a:prstGeom>
          <a:noFill/>
        </p:spPr>
        <p:txBody>
          <a:bodyPr wrap="square" rtlCol="0">
            <a:spAutoFit/>
          </a:bodyPr>
          <a:lstStyle/>
          <a:p>
            <a:pPr algn="ctr"/>
            <a:r>
              <a:rPr lang="en-GB" sz="2800" b="1" dirty="0">
                <a:solidFill>
                  <a:schemeClr val="bg1"/>
                </a:solidFill>
                <a:effectLst/>
                <a:latin typeface="Manrope" pitchFamily="2" charset="0"/>
              </a:rPr>
              <a:t>BOOK YOUR DELEGATE PASS</a:t>
            </a:r>
          </a:p>
        </p:txBody>
      </p:sp>
      <p:cxnSp>
        <p:nvCxnSpPr>
          <p:cNvPr id="22" name="Straight Connector 21">
            <a:extLst>
              <a:ext uri="{FF2B5EF4-FFF2-40B4-BE49-F238E27FC236}">
                <a16:creationId xmlns:a16="http://schemas.microsoft.com/office/drawing/2014/main" id="{720C33F0-CF1E-1711-317F-31592BEBBB90}"/>
              </a:ext>
            </a:extLst>
          </p:cNvPr>
          <p:cNvCxnSpPr>
            <a:cxnSpLocks noGrp="1" noRot="1" noMove="1" noResize="1" noEditPoints="1" noAdjustHandles="1" noChangeArrowheads="1" noChangeShapeType="1"/>
          </p:cNvCxnSpPr>
          <p:nvPr userDrawn="1"/>
        </p:nvCxnSpPr>
        <p:spPr>
          <a:xfrm>
            <a:off x="5286442" y="9274167"/>
            <a:ext cx="0" cy="6718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E451EDF-7CB0-BF27-A398-317AF686AC37}"/>
              </a:ext>
            </a:extLst>
          </p:cNvPr>
          <p:cNvCxnSpPr>
            <a:cxnSpLocks noGrp="1" noRot="1" noMove="1" noResize="1" noEditPoints="1" noAdjustHandles="1" noChangeArrowheads="1" noChangeShapeType="1"/>
          </p:cNvCxnSpPr>
          <p:nvPr userDrawn="1"/>
        </p:nvCxnSpPr>
        <p:spPr>
          <a:xfrm>
            <a:off x="858318" y="8994362"/>
            <a:ext cx="8626645" cy="0"/>
          </a:xfrm>
          <a:prstGeom prst="line">
            <a:avLst/>
          </a:prstGeom>
          <a:ln w="38100">
            <a:solidFill>
              <a:srgbClr val="00E6D3"/>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09175AAF-46EE-4E48-890C-72D92E9556C6}"/>
              </a:ext>
            </a:extLst>
          </p:cNvPr>
          <p:cNvSpPr txBox="1">
            <a:spLocks noGrp="1" noRot="1" noMove="1" noResize="1" noEditPoints="1" noAdjustHandles="1" noChangeArrowheads="1" noChangeShapeType="1"/>
          </p:cNvSpPr>
          <p:nvPr userDrawn="1"/>
        </p:nvSpPr>
        <p:spPr>
          <a:xfrm>
            <a:off x="727677" y="2682920"/>
            <a:ext cx="9345713" cy="923330"/>
          </a:xfrm>
          <a:prstGeom prst="rect">
            <a:avLst/>
          </a:prstGeom>
          <a:noFill/>
        </p:spPr>
        <p:txBody>
          <a:bodyPr wrap="square" rtlCol="0">
            <a:spAutoFit/>
          </a:bodyPr>
          <a:lstStyle/>
          <a:p>
            <a:r>
              <a:rPr lang="en-GB" sz="5400" dirty="0">
                <a:solidFill>
                  <a:srgbClr val="00E6D3"/>
                </a:solidFill>
                <a:effectLst/>
                <a:latin typeface="Anton" pitchFamily="2" charset="77"/>
              </a:rPr>
              <a:t>I AM </a:t>
            </a:r>
            <a:r>
              <a:rPr lang="en-GB" sz="5400" dirty="0">
                <a:solidFill>
                  <a:srgbClr val="00E6D3"/>
                </a:solidFill>
                <a:latin typeface="Anton" pitchFamily="2" charset="77"/>
              </a:rPr>
              <a:t>SPEAKING AT THE </a:t>
            </a:r>
            <a:endParaRPr lang="en-GB" sz="5400" dirty="0">
              <a:solidFill>
                <a:srgbClr val="00E6D3"/>
              </a:solidFill>
              <a:effectLst/>
              <a:latin typeface="Anton" pitchFamily="2" charset="77"/>
            </a:endParaRPr>
          </a:p>
        </p:txBody>
      </p:sp>
      <p:sp>
        <p:nvSpPr>
          <p:cNvPr id="25" name="TextBox 24">
            <a:extLst>
              <a:ext uri="{FF2B5EF4-FFF2-40B4-BE49-F238E27FC236}">
                <a16:creationId xmlns:a16="http://schemas.microsoft.com/office/drawing/2014/main" id="{003EA3A2-46DB-51B4-CA03-F100EC5670FC}"/>
              </a:ext>
            </a:extLst>
          </p:cNvPr>
          <p:cNvSpPr txBox="1">
            <a:spLocks noGrp="1" noRot="1" noMove="1" noResize="1" noEditPoints="1" noAdjustHandles="1" noChangeArrowheads="1" noChangeShapeType="1"/>
          </p:cNvSpPr>
          <p:nvPr userDrawn="1"/>
        </p:nvSpPr>
        <p:spPr>
          <a:xfrm>
            <a:off x="727677" y="3462409"/>
            <a:ext cx="9345713" cy="923330"/>
          </a:xfrm>
          <a:prstGeom prst="rect">
            <a:avLst/>
          </a:prstGeom>
          <a:noFill/>
        </p:spPr>
        <p:txBody>
          <a:bodyPr wrap="square" rtlCol="0">
            <a:spAutoFit/>
          </a:bodyPr>
          <a:lstStyle/>
          <a:p>
            <a:r>
              <a:rPr lang="en-GB" sz="5400" dirty="0">
                <a:solidFill>
                  <a:srgbClr val="00E6D3"/>
                </a:solidFill>
                <a:latin typeface="Anton" pitchFamily="2" charset="77"/>
              </a:rPr>
              <a:t>TECHNICAL CONFERENCE</a:t>
            </a:r>
          </a:p>
        </p:txBody>
      </p:sp>
      <p:pic>
        <p:nvPicPr>
          <p:cNvPr id="26" name="Picture 25">
            <a:extLst>
              <a:ext uri="{FF2B5EF4-FFF2-40B4-BE49-F238E27FC236}">
                <a16:creationId xmlns:a16="http://schemas.microsoft.com/office/drawing/2014/main" id="{1DA2B693-A457-0C86-AC2E-819D6F0D0082}"/>
              </a:ext>
            </a:extLst>
          </p:cNvPr>
          <p:cNvPicPr>
            <a:picLocks noGrp="1" noRot="1" noChangeAspect="1" noMove="1" noResize="1" noEditPoints="1" noAdjustHandles="1" noChangeArrowheads="1" noChangeShapeType="1" noCrop="1"/>
          </p:cNvPicPr>
          <p:nvPr userDrawn="1"/>
        </p:nvPicPr>
        <p:blipFill>
          <a:blip r:embed="rId5"/>
          <a:srcRect/>
          <a:stretch/>
        </p:blipFill>
        <p:spPr>
          <a:xfrm>
            <a:off x="6707520" y="305175"/>
            <a:ext cx="2830879" cy="1486058"/>
          </a:xfrm>
          <a:prstGeom prst="rect">
            <a:avLst/>
          </a:prstGeom>
        </p:spPr>
      </p:pic>
    </p:spTree>
    <p:extLst>
      <p:ext uri="{BB962C8B-B14F-4D97-AF65-F5344CB8AC3E}">
        <p14:creationId xmlns:p14="http://schemas.microsoft.com/office/powerpoint/2010/main" val="570673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B5B5B31-259B-0501-F806-7C8157DC2A08}"/>
              </a:ext>
            </a:extLst>
          </p:cNvPr>
          <p:cNvSpPr>
            <a:spLocks noGrp="1" noRot="1" noMove="1" noResize="1" noEditPoints="1" noAdjustHandles="1" noChangeArrowheads="1" noChangeShapeType="1"/>
          </p:cNvSpPr>
          <p:nvPr userDrawn="1"/>
        </p:nvSpPr>
        <p:spPr>
          <a:xfrm>
            <a:off x="-4321" y="-201256"/>
            <a:ext cx="10297230" cy="10691101"/>
          </a:xfrm>
          <a:prstGeom prst="rect">
            <a:avLst/>
          </a:prstGeom>
          <a:solidFill>
            <a:srgbClr val="000F3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A34460C-D27E-898D-AB40-D036DE6738EA}"/>
              </a:ext>
            </a:extLst>
          </p:cNvPr>
          <p:cNvSpPr txBox="1">
            <a:spLocks noGrp="1" noRot="1" noMove="1" noResize="1" noEditPoints="1" noAdjustHandles="1" noChangeArrowheads="1" noChangeShapeType="1"/>
          </p:cNvSpPr>
          <p:nvPr userDrawn="1"/>
        </p:nvSpPr>
        <p:spPr>
          <a:xfrm>
            <a:off x="6444951" y="8050441"/>
            <a:ext cx="3287984" cy="461665"/>
          </a:xfrm>
          <a:prstGeom prst="rect">
            <a:avLst/>
          </a:prstGeom>
          <a:noFill/>
        </p:spPr>
        <p:txBody>
          <a:bodyPr wrap="square" rtlCol="0">
            <a:spAutoFit/>
          </a:bodyPr>
          <a:lstStyle/>
          <a:p>
            <a:r>
              <a:rPr lang="en-GB" sz="2400" b="1" dirty="0">
                <a:solidFill>
                  <a:schemeClr val="bg1"/>
                </a:solidFill>
                <a:effectLst/>
                <a:latin typeface="Manrope" pitchFamily="2" charset="0"/>
              </a:rPr>
              <a:t>adipec.com/</a:t>
            </a:r>
            <a:r>
              <a:rPr lang="en-GB" sz="2400" b="1" dirty="0" err="1">
                <a:solidFill>
                  <a:schemeClr val="bg1"/>
                </a:solidFill>
                <a:latin typeface="Manrope" pitchFamily="2" charset="0"/>
              </a:rPr>
              <a:t>delreg</a:t>
            </a:r>
            <a:endParaRPr lang="en-GB" sz="2400" b="1" dirty="0">
              <a:solidFill>
                <a:schemeClr val="bg1"/>
              </a:solidFill>
              <a:effectLst/>
              <a:latin typeface="Manrope" pitchFamily="2" charset="0"/>
            </a:endParaRPr>
          </a:p>
        </p:txBody>
      </p:sp>
      <p:sp>
        <p:nvSpPr>
          <p:cNvPr id="13" name="TextBox 12">
            <a:extLst>
              <a:ext uri="{FF2B5EF4-FFF2-40B4-BE49-F238E27FC236}">
                <a16:creationId xmlns:a16="http://schemas.microsoft.com/office/drawing/2014/main" id="{82D2CE64-670C-8F16-E527-0BF1ED71A627}"/>
              </a:ext>
            </a:extLst>
          </p:cNvPr>
          <p:cNvSpPr txBox="1">
            <a:spLocks noGrp="1" noRot="1" noMove="1" noResize="1" noEditPoints="1" noAdjustHandles="1" noChangeArrowheads="1" noChangeShapeType="1"/>
          </p:cNvSpPr>
          <p:nvPr userDrawn="1"/>
        </p:nvSpPr>
        <p:spPr>
          <a:xfrm>
            <a:off x="906538" y="9389083"/>
            <a:ext cx="1707120" cy="553998"/>
          </a:xfrm>
          <a:prstGeom prst="rect">
            <a:avLst/>
          </a:prstGeom>
          <a:noFill/>
        </p:spPr>
        <p:txBody>
          <a:bodyPr wrap="square" rtlCol="0">
            <a:spAutoFit/>
          </a:bodyPr>
          <a:lstStyle/>
          <a:p>
            <a:r>
              <a:rPr lang="en-US" sz="1500" dirty="0">
                <a:solidFill>
                  <a:schemeClr val="bg1"/>
                </a:solidFill>
                <a:latin typeface="Manrope" pitchFamily="2" charset="0"/>
                <a:ea typeface="Arial Unicode MS" panose="020B0604020202020204" pitchFamily="34" charset="-128"/>
                <a:cs typeface="Arial" panose="020B0604020202020204" pitchFamily="34" charset="0"/>
              </a:rPr>
              <a:t>ADIPEC brought to you by</a:t>
            </a:r>
          </a:p>
        </p:txBody>
      </p:sp>
      <p:sp>
        <p:nvSpPr>
          <p:cNvPr id="14" name="TextBox 13">
            <a:extLst>
              <a:ext uri="{FF2B5EF4-FFF2-40B4-BE49-F238E27FC236}">
                <a16:creationId xmlns:a16="http://schemas.microsoft.com/office/drawing/2014/main" id="{2FD2255C-8238-A793-3C3B-B55851D74D88}"/>
              </a:ext>
            </a:extLst>
          </p:cNvPr>
          <p:cNvSpPr txBox="1">
            <a:spLocks noGrp="1" noRot="1" noMove="1" noResize="1" noEditPoints="1" noAdjustHandles="1" noChangeArrowheads="1" noChangeShapeType="1"/>
          </p:cNvSpPr>
          <p:nvPr userDrawn="1"/>
        </p:nvSpPr>
        <p:spPr>
          <a:xfrm>
            <a:off x="6190190" y="9389083"/>
            <a:ext cx="2382656" cy="553998"/>
          </a:xfrm>
          <a:prstGeom prst="rect">
            <a:avLst/>
          </a:prstGeom>
          <a:noFill/>
        </p:spPr>
        <p:txBody>
          <a:bodyPr wrap="square" rtlCol="0">
            <a:spAutoFit/>
          </a:bodyPr>
          <a:lstStyle/>
          <a:p>
            <a:r>
              <a:rPr lang="en-US" sz="1500" dirty="0">
                <a:solidFill>
                  <a:schemeClr val="bg1"/>
                </a:solidFill>
                <a:latin typeface="Manrope" pitchFamily="2" charset="0"/>
                <a:ea typeface="Arial Unicode MS" panose="020B0604020202020204" pitchFamily="34" charset="-128"/>
                <a:cs typeface="Arial" panose="020B0604020202020204" pitchFamily="34" charset="0"/>
              </a:rPr>
              <a:t>Technical </a:t>
            </a:r>
            <a:r>
              <a:rPr lang="en-US" sz="1500" dirty="0" err="1">
                <a:solidFill>
                  <a:schemeClr val="bg1"/>
                </a:solidFill>
                <a:latin typeface="Manrope" pitchFamily="2" charset="0"/>
                <a:ea typeface="Arial Unicode MS" panose="020B0604020202020204" pitchFamily="34" charset="-128"/>
                <a:cs typeface="Arial" panose="020B0604020202020204" pitchFamily="34" charset="0"/>
              </a:rPr>
              <a:t>Programme</a:t>
            </a:r>
            <a:r>
              <a:rPr lang="en-US" sz="1500" dirty="0">
                <a:solidFill>
                  <a:schemeClr val="bg1"/>
                </a:solidFill>
                <a:latin typeface="Manrope" pitchFamily="2" charset="0"/>
                <a:ea typeface="Arial Unicode MS" panose="020B0604020202020204" pitchFamily="34" charset="-128"/>
                <a:cs typeface="Arial" panose="020B0604020202020204" pitchFamily="34" charset="0"/>
              </a:rPr>
              <a:t> </a:t>
            </a:r>
            <a:r>
              <a:rPr lang="en-US" sz="1500" dirty="0" err="1">
                <a:solidFill>
                  <a:schemeClr val="bg1"/>
                </a:solidFill>
                <a:latin typeface="Manrope" pitchFamily="2" charset="0"/>
                <a:ea typeface="Arial Unicode MS" panose="020B0604020202020204" pitchFamily="34" charset="-128"/>
                <a:cs typeface="Arial" panose="020B0604020202020204" pitchFamily="34" charset="0"/>
              </a:rPr>
              <a:t>organised</a:t>
            </a:r>
            <a:r>
              <a:rPr lang="en-US" sz="1500" dirty="0">
                <a:solidFill>
                  <a:schemeClr val="bg1"/>
                </a:solidFill>
                <a:latin typeface="Manrope" pitchFamily="2" charset="0"/>
                <a:ea typeface="Arial Unicode MS" panose="020B0604020202020204" pitchFamily="34" charset="-128"/>
                <a:cs typeface="Arial" panose="020B0604020202020204" pitchFamily="34" charset="0"/>
              </a:rPr>
              <a:t> by</a:t>
            </a:r>
          </a:p>
        </p:txBody>
      </p:sp>
      <p:pic>
        <p:nvPicPr>
          <p:cNvPr id="15" name="Picture 14" descr="A white circles with blue text and world map&#10;&#10;Description automatically generated">
            <a:extLst>
              <a:ext uri="{FF2B5EF4-FFF2-40B4-BE49-F238E27FC236}">
                <a16:creationId xmlns:a16="http://schemas.microsoft.com/office/drawing/2014/main" id="{2DAB5ED3-3696-8BB8-424E-EF51AC933C52}"/>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8420964" y="9368888"/>
            <a:ext cx="1113487" cy="594388"/>
          </a:xfrm>
          <a:prstGeom prst="rect">
            <a:avLst/>
          </a:prstGeom>
        </p:spPr>
      </p:pic>
      <p:pic>
        <p:nvPicPr>
          <p:cNvPr id="16" name="Picture 15" descr="A white text on a black background&#10;&#10;Description automatically generated">
            <a:extLst>
              <a:ext uri="{FF2B5EF4-FFF2-40B4-BE49-F238E27FC236}">
                <a16:creationId xmlns:a16="http://schemas.microsoft.com/office/drawing/2014/main" id="{71107BB9-93F5-FFAD-4E17-5C937D7841BC}"/>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2457092" y="9418247"/>
            <a:ext cx="1992553" cy="493730"/>
          </a:xfrm>
          <a:prstGeom prst="rect">
            <a:avLst/>
          </a:prstGeom>
        </p:spPr>
      </p:pic>
      <p:pic>
        <p:nvPicPr>
          <p:cNvPr id="17" name="Picture 16" descr="A black and white logo&#10;&#10;AI-generated content may be incorrect.">
            <a:extLst>
              <a:ext uri="{FF2B5EF4-FFF2-40B4-BE49-F238E27FC236}">
                <a16:creationId xmlns:a16="http://schemas.microsoft.com/office/drawing/2014/main" id="{EBC41829-5565-E8F5-BF0A-BC21B4F1F129}"/>
              </a:ext>
            </a:extLst>
          </p:cNvPr>
          <p:cNvPicPr>
            <a:picLocks noGrp="1" noRot="1" noChangeAspect="1" noMove="1" noResize="1" noEditPoints="1" noAdjustHandles="1" noChangeArrowheads="1" noChangeShapeType="1" noCrop="1"/>
          </p:cNvPicPr>
          <p:nvPr userDrawn="1"/>
        </p:nvPicPr>
        <p:blipFill>
          <a:blip r:embed="rId4"/>
          <a:stretch>
            <a:fillRect/>
          </a:stretch>
        </p:blipFill>
        <p:spPr>
          <a:xfrm>
            <a:off x="772647" y="140490"/>
            <a:ext cx="5120417" cy="1096668"/>
          </a:xfrm>
          <a:prstGeom prst="rect">
            <a:avLst/>
          </a:prstGeom>
        </p:spPr>
      </p:pic>
      <p:sp>
        <p:nvSpPr>
          <p:cNvPr id="18" name="TextBox 17">
            <a:extLst>
              <a:ext uri="{FF2B5EF4-FFF2-40B4-BE49-F238E27FC236}">
                <a16:creationId xmlns:a16="http://schemas.microsoft.com/office/drawing/2014/main" id="{FA67D8A9-D966-5236-11F3-62650B1721B5}"/>
              </a:ext>
            </a:extLst>
          </p:cNvPr>
          <p:cNvSpPr txBox="1">
            <a:spLocks noGrp="1" noRot="1" noMove="1" noResize="1" noEditPoints="1" noAdjustHandles="1" noChangeArrowheads="1" noChangeShapeType="1"/>
          </p:cNvSpPr>
          <p:nvPr userDrawn="1"/>
        </p:nvSpPr>
        <p:spPr>
          <a:xfrm>
            <a:off x="727677" y="1977841"/>
            <a:ext cx="4009215" cy="584775"/>
          </a:xfrm>
          <a:prstGeom prst="rect">
            <a:avLst/>
          </a:prstGeom>
          <a:noFill/>
        </p:spPr>
        <p:txBody>
          <a:bodyPr wrap="square" rtlCol="0">
            <a:spAutoFit/>
          </a:bodyPr>
          <a:lstStyle/>
          <a:p>
            <a:r>
              <a:rPr lang="en-GB" sz="3200" dirty="0">
                <a:solidFill>
                  <a:schemeClr val="bg1"/>
                </a:solidFill>
                <a:effectLst/>
                <a:latin typeface="Anton" pitchFamily="2" charset="77"/>
              </a:rPr>
              <a:t>TECHNICAL CONFERENCE</a:t>
            </a:r>
          </a:p>
        </p:txBody>
      </p:sp>
      <p:sp>
        <p:nvSpPr>
          <p:cNvPr id="19" name="TextBox 18">
            <a:extLst>
              <a:ext uri="{FF2B5EF4-FFF2-40B4-BE49-F238E27FC236}">
                <a16:creationId xmlns:a16="http://schemas.microsoft.com/office/drawing/2014/main" id="{246867D5-CB19-2D5B-AE98-BB55F3991297}"/>
              </a:ext>
            </a:extLst>
          </p:cNvPr>
          <p:cNvSpPr txBox="1">
            <a:spLocks noGrp="1" noRot="1" noMove="1" noResize="1" noEditPoints="1" noAdjustHandles="1" noChangeArrowheads="1" noChangeShapeType="1"/>
          </p:cNvSpPr>
          <p:nvPr userDrawn="1"/>
        </p:nvSpPr>
        <p:spPr>
          <a:xfrm>
            <a:off x="727677" y="1362963"/>
            <a:ext cx="5417877" cy="461665"/>
          </a:xfrm>
          <a:prstGeom prst="rect">
            <a:avLst/>
          </a:prstGeom>
          <a:noFill/>
        </p:spPr>
        <p:txBody>
          <a:bodyPr wrap="square" rtlCol="0">
            <a:spAutoFit/>
          </a:bodyPr>
          <a:lstStyle/>
          <a:p>
            <a:r>
              <a:rPr lang="en-US" sz="2400" dirty="0">
                <a:solidFill>
                  <a:schemeClr val="bg1"/>
                </a:solidFill>
                <a:latin typeface="Manrope ExtraLight Medium" pitchFamily="2" charset="0"/>
                <a:ea typeface="Arial Unicode MS" panose="020B0604020202020204" pitchFamily="34" charset="-128"/>
                <a:cs typeface="Arial" panose="020B0604020202020204" pitchFamily="34" charset="0"/>
              </a:rPr>
              <a:t>2-5 November 2026, Abu Dhabi, UAE</a:t>
            </a:r>
          </a:p>
        </p:txBody>
      </p:sp>
      <p:sp>
        <p:nvSpPr>
          <p:cNvPr id="20" name="Rounded Rectangle 19">
            <a:extLst>
              <a:ext uri="{FF2B5EF4-FFF2-40B4-BE49-F238E27FC236}">
                <a16:creationId xmlns:a16="http://schemas.microsoft.com/office/drawing/2014/main" id="{2708E311-5E59-4F25-7797-81D56E70ED2B}"/>
              </a:ext>
            </a:extLst>
          </p:cNvPr>
          <p:cNvSpPr>
            <a:spLocks noGrp="1" noRot="1" noMove="1" noResize="1" noEditPoints="1" noAdjustHandles="1" noChangeArrowheads="1" noChangeShapeType="1"/>
          </p:cNvSpPr>
          <p:nvPr userDrawn="1"/>
        </p:nvSpPr>
        <p:spPr>
          <a:xfrm>
            <a:off x="823965" y="7852725"/>
            <a:ext cx="5417877" cy="799769"/>
          </a:xfrm>
          <a:prstGeom prst="roundRect">
            <a:avLst/>
          </a:prstGeom>
          <a:solidFill>
            <a:srgbClr val="0047B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8D81AB3E-710D-318F-7653-0AB9AF05626B}"/>
              </a:ext>
            </a:extLst>
          </p:cNvPr>
          <p:cNvSpPr txBox="1">
            <a:spLocks noGrp="1" noRot="1" noMove="1" noResize="1" noEditPoints="1" noAdjustHandles="1" noChangeArrowheads="1" noChangeShapeType="1"/>
          </p:cNvSpPr>
          <p:nvPr userDrawn="1"/>
        </p:nvSpPr>
        <p:spPr>
          <a:xfrm>
            <a:off x="823965" y="8019664"/>
            <a:ext cx="5417877" cy="523220"/>
          </a:xfrm>
          <a:prstGeom prst="rect">
            <a:avLst/>
          </a:prstGeom>
          <a:noFill/>
        </p:spPr>
        <p:txBody>
          <a:bodyPr wrap="square" rtlCol="0">
            <a:spAutoFit/>
          </a:bodyPr>
          <a:lstStyle/>
          <a:p>
            <a:pPr algn="ctr"/>
            <a:r>
              <a:rPr lang="en-GB" sz="2800" b="1" dirty="0">
                <a:solidFill>
                  <a:schemeClr val="bg1"/>
                </a:solidFill>
                <a:effectLst/>
                <a:latin typeface="Manrope" pitchFamily="2" charset="0"/>
              </a:rPr>
              <a:t>BOOK YOUR DELEGATE PASS</a:t>
            </a:r>
          </a:p>
        </p:txBody>
      </p:sp>
      <p:cxnSp>
        <p:nvCxnSpPr>
          <p:cNvPr id="22" name="Straight Connector 21">
            <a:extLst>
              <a:ext uri="{FF2B5EF4-FFF2-40B4-BE49-F238E27FC236}">
                <a16:creationId xmlns:a16="http://schemas.microsoft.com/office/drawing/2014/main" id="{7A194713-63E8-3FAF-4136-309517ACDE57}"/>
              </a:ext>
            </a:extLst>
          </p:cNvPr>
          <p:cNvCxnSpPr>
            <a:cxnSpLocks noGrp="1" noRot="1" noMove="1" noResize="1" noEditPoints="1" noAdjustHandles="1" noChangeArrowheads="1" noChangeShapeType="1"/>
          </p:cNvCxnSpPr>
          <p:nvPr userDrawn="1"/>
        </p:nvCxnSpPr>
        <p:spPr>
          <a:xfrm>
            <a:off x="5286442" y="9274167"/>
            <a:ext cx="0" cy="6718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2BD23D1-3A9B-740A-1B63-93AAA13B8FBB}"/>
              </a:ext>
            </a:extLst>
          </p:cNvPr>
          <p:cNvCxnSpPr>
            <a:cxnSpLocks noGrp="1" noRot="1" noMove="1" noResize="1" noEditPoints="1" noAdjustHandles="1" noChangeArrowheads="1" noChangeShapeType="1"/>
          </p:cNvCxnSpPr>
          <p:nvPr userDrawn="1"/>
        </p:nvCxnSpPr>
        <p:spPr>
          <a:xfrm>
            <a:off x="858318" y="8994362"/>
            <a:ext cx="8626645" cy="0"/>
          </a:xfrm>
          <a:prstGeom prst="line">
            <a:avLst/>
          </a:prstGeom>
          <a:ln w="38100">
            <a:solidFill>
              <a:srgbClr val="00E6D3"/>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6447AB68-F1DB-8EEE-222B-417ED9B83ED8}"/>
              </a:ext>
            </a:extLst>
          </p:cNvPr>
          <p:cNvSpPr txBox="1">
            <a:spLocks noGrp="1" noRot="1" noMove="1" noResize="1" noEditPoints="1" noAdjustHandles="1" noChangeArrowheads="1" noChangeShapeType="1"/>
          </p:cNvSpPr>
          <p:nvPr userDrawn="1"/>
        </p:nvSpPr>
        <p:spPr>
          <a:xfrm>
            <a:off x="727677" y="2682920"/>
            <a:ext cx="9345713" cy="923330"/>
          </a:xfrm>
          <a:prstGeom prst="rect">
            <a:avLst/>
          </a:prstGeom>
          <a:noFill/>
        </p:spPr>
        <p:txBody>
          <a:bodyPr wrap="square" rtlCol="0">
            <a:spAutoFit/>
          </a:bodyPr>
          <a:lstStyle/>
          <a:p>
            <a:r>
              <a:rPr lang="en-GB" sz="5400" dirty="0">
                <a:solidFill>
                  <a:srgbClr val="00E6D3"/>
                </a:solidFill>
                <a:effectLst/>
                <a:latin typeface="Anton" pitchFamily="2" charset="77"/>
              </a:rPr>
              <a:t>I AM A COMMITTEE MEMBER</a:t>
            </a:r>
          </a:p>
        </p:txBody>
      </p:sp>
      <p:sp>
        <p:nvSpPr>
          <p:cNvPr id="25" name="TextBox 24">
            <a:extLst>
              <a:ext uri="{FF2B5EF4-FFF2-40B4-BE49-F238E27FC236}">
                <a16:creationId xmlns:a16="http://schemas.microsoft.com/office/drawing/2014/main" id="{0B4CEE77-479D-7B10-A2D8-9F164C8921F2}"/>
              </a:ext>
            </a:extLst>
          </p:cNvPr>
          <p:cNvSpPr txBox="1">
            <a:spLocks noGrp="1" noRot="1" noMove="1" noResize="1" noEditPoints="1" noAdjustHandles="1" noChangeArrowheads="1" noChangeShapeType="1"/>
          </p:cNvSpPr>
          <p:nvPr userDrawn="1"/>
        </p:nvSpPr>
        <p:spPr>
          <a:xfrm>
            <a:off x="727677" y="3462409"/>
            <a:ext cx="9345713" cy="923330"/>
          </a:xfrm>
          <a:prstGeom prst="rect">
            <a:avLst/>
          </a:prstGeom>
          <a:noFill/>
        </p:spPr>
        <p:txBody>
          <a:bodyPr wrap="square" rtlCol="0">
            <a:spAutoFit/>
          </a:bodyPr>
          <a:lstStyle/>
          <a:p>
            <a:r>
              <a:rPr lang="en-GB" sz="5400" dirty="0">
                <a:solidFill>
                  <a:srgbClr val="00E6D3"/>
                </a:solidFill>
                <a:latin typeface="Anton" pitchFamily="2" charset="77"/>
              </a:rPr>
              <a:t>AT THE TECHNICAL CONFERENCE</a:t>
            </a:r>
          </a:p>
        </p:txBody>
      </p:sp>
      <p:pic>
        <p:nvPicPr>
          <p:cNvPr id="26" name="Picture 25">
            <a:extLst>
              <a:ext uri="{FF2B5EF4-FFF2-40B4-BE49-F238E27FC236}">
                <a16:creationId xmlns:a16="http://schemas.microsoft.com/office/drawing/2014/main" id="{BE178F27-59C9-8C82-A70A-3704BAD65B10}"/>
              </a:ext>
            </a:extLst>
          </p:cNvPr>
          <p:cNvPicPr>
            <a:picLocks noGrp="1" noRot="1" noChangeAspect="1" noMove="1" noResize="1" noEditPoints="1" noAdjustHandles="1" noChangeArrowheads="1" noChangeShapeType="1" noCrop="1"/>
          </p:cNvPicPr>
          <p:nvPr userDrawn="1"/>
        </p:nvPicPr>
        <p:blipFill>
          <a:blip r:embed="rId5"/>
          <a:stretch>
            <a:fillRect/>
          </a:stretch>
        </p:blipFill>
        <p:spPr>
          <a:xfrm>
            <a:off x="6707189" y="305175"/>
            <a:ext cx="2831542" cy="1486058"/>
          </a:xfrm>
          <a:prstGeom prst="rect">
            <a:avLst/>
          </a:prstGeom>
        </p:spPr>
      </p:pic>
    </p:spTree>
    <p:extLst>
      <p:ext uri="{BB962C8B-B14F-4D97-AF65-F5344CB8AC3E}">
        <p14:creationId xmlns:p14="http://schemas.microsoft.com/office/powerpoint/2010/main" val="236440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0CCE081-7169-4283-3689-2753B75859F0}"/>
              </a:ext>
            </a:extLst>
          </p:cNvPr>
          <p:cNvSpPr>
            <a:spLocks noGrp="1" noRot="1" noMove="1" noResize="1" noEditPoints="1" noAdjustHandles="1" noChangeArrowheads="1" noChangeShapeType="1"/>
          </p:cNvSpPr>
          <p:nvPr userDrawn="1"/>
        </p:nvSpPr>
        <p:spPr>
          <a:xfrm>
            <a:off x="-4321" y="-201256"/>
            <a:ext cx="10297230" cy="10691101"/>
          </a:xfrm>
          <a:prstGeom prst="rect">
            <a:avLst/>
          </a:prstGeom>
          <a:solidFill>
            <a:srgbClr val="000F3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0CF43F34-F99F-154E-72B5-3D0C0846D904}"/>
              </a:ext>
            </a:extLst>
          </p:cNvPr>
          <p:cNvSpPr txBox="1">
            <a:spLocks noGrp="1" noRot="1" noMove="1" noResize="1" noEditPoints="1" noAdjustHandles="1" noChangeArrowheads="1" noChangeShapeType="1"/>
          </p:cNvSpPr>
          <p:nvPr userDrawn="1"/>
        </p:nvSpPr>
        <p:spPr>
          <a:xfrm>
            <a:off x="6444951" y="8050441"/>
            <a:ext cx="3287984" cy="461665"/>
          </a:xfrm>
          <a:prstGeom prst="rect">
            <a:avLst/>
          </a:prstGeom>
          <a:noFill/>
        </p:spPr>
        <p:txBody>
          <a:bodyPr wrap="square" rtlCol="0">
            <a:spAutoFit/>
          </a:bodyPr>
          <a:lstStyle/>
          <a:p>
            <a:r>
              <a:rPr lang="en-GB" sz="2400" b="1" dirty="0">
                <a:solidFill>
                  <a:schemeClr val="bg1"/>
                </a:solidFill>
                <a:effectLst/>
                <a:latin typeface="Manrope" pitchFamily="2" charset="0"/>
              </a:rPr>
              <a:t>adipec.com/</a:t>
            </a:r>
            <a:r>
              <a:rPr lang="en-GB" sz="2400" b="1" dirty="0" err="1">
                <a:solidFill>
                  <a:schemeClr val="bg1"/>
                </a:solidFill>
                <a:effectLst/>
                <a:latin typeface="Manrope" pitchFamily="2" charset="0"/>
              </a:rPr>
              <a:t>delreg</a:t>
            </a:r>
            <a:endParaRPr lang="en-GB" sz="2400" b="1" dirty="0">
              <a:solidFill>
                <a:schemeClr val="bg1"/>
              </a:solidFill>
              <a:effectLst/>
              <a:latin typeface="Manrope" pitchFamily="2" charset="0"/>
            </a:endParaRPr>
          </a:p>
        </p:txBody>
      </p:sp>
      <p:sp>
        <p:nvSpPr>
          <p:cNvPr id="13" name="TextBox 12">
            <a:extLst>
              <a:ext uri="{FF2B5EF4-FFF2-40B4-BE49-F238E27FC236}">
                <a16:creationId xmlns:a16="http://schemas.microsoft.com/office/drawing/2014/main" id="{6FF620B6-F1B5-9596-B1CC-069B4822CB33}"/>
              </a:ext>
            </a:extLst>
          </p:cNvPr>
          <p:cNvSpPr txBox="1">
            <a:spLocks noGrp="1" noRot="1" noMove="1" noResize="1" noEditPoints="1" noAdjustHandles="1" noChangeArrowheads="1" noChangeShapeType="1"/>
          </p:cNvSpPr>
          <p:nvPr userDrawn="1"/>
        </p:nvSpPr>
        <p:spPr>
          <a:xfrm>
            <a:off x="906538" y="9389083"/>
            <a:ext cx="1707120" cy="553998"/>
          </a:xfrm>
          <a:prstGeom prst="rect">
            <a:avLst/>
          </a:prstGeom>
          <a:noFill/>
        </p:spPr>
        <p:txBody>
          <a:bodyPr wrap="square" rtlCol="0">
            <a:spAutoFit/>
          </a:bodyPr>
          <a:lstStyle/>
          <a:p>
            <a:r>
              <a:rPr lang="en-US" sz="1500" dirty="0">
                <a:solidFill>
                  <a:schemeClr val="bg1"/>
                </a:solidFill>
                <a:latin typeface="Manrope" pitchFamily="2" charset="0"/>
                <a:ea typeface="Arial Unicode MS" panose="020B0604020202020204" pitchFamily="34" charset="-128"/>
                <a:cs typeface="Arial" panose="020B0604020202020204" pitchFamily="34" charset="0"/>
              </a:rPr>
              <a:t>ADIPEC brought to you by</a:t>
            </a:r>
          </a:p>
        </p:txBody>
      </p:sp>
      <p:sp>
        <p:nvSpPr>
          <p:cNvPr id="14" name="TextBox 13">
            <a:extLst>
              <a:ext uri="{FF2B5EF4-FFF2-40B4-BE49-F238E27FC236}">
                <a16:creationId xmlns:a16="http://schemas.microsoft.com/office/drawing/2014/main" id="{25434252-6759-7B3C-147E-9B06567A3A96}"/>
              </a:ext>
            </a:extLst>
          </p:cNvPr>
          <p:cNvSpPr txBox="1">
            <a:spLocks noGrp="1" noRot="1" noMove="1" noResize="1" noEditPoints="1" noAdjustHandles="1" noChangeArrowheads="1" noChangeShapeType="1"/>
          </p:cNvSpPr>
          <p:nvPr userDrawn="1"/>
        </p:nvSpPr>
        <p:spPr>
          <a:xfrm>
            <a:off x="6190190" y="9389083"/>
            <a:ext cx="2382656" cy="553998"/>
          </a:xfrm>
          <a:prstGeom prst="rect">
            <a:avLst/>
          </a:prstGeom>
          <a:noFill/>
        </p:spPr>
        <p:txBody>
          <a:bodyPr wrap="square" rtlCol="0">
            <a:spAutoFit/>
          </a:bodyPr>
          <a:lstStyle/>
          <a:p>
            <a:r>
              <a:rPr lang="en-US" sz="1500" dirty="0">
                <a:solidFill>
                  <a:schemeClr val="bg1"/>
                </a:solidFill>
                <a:latin typeface="Manrope" pitchFamily="2" charset="0"/>
                <a:ea typeface="Arial Unicode MS" panose="020B0604020202020204" pitchFamily="34" charset="-128"/>
                <a:cs typeface="Arial" panose="020B0604020202020204" pitchFamily="34" charset="0"/>
              </a:rPr>
              <a:t>Technical </a:t>
            </a:r>
            <a:r>
              <a:rPr lang="en-US" sz="1500" dirty="0" err="1">
                <a:solidFill>
                  <a:schemeClr val="bg1"/>
                </a:solidFill>
                <a:latin typeface="Manrope" pitchFamily="2" charset="0"/>
                <a:ea typeface="Arial Unicode MS" panose="020B0604020202020204" pitchFamily="34" charset="-128"/>
                <a:cs typeface="Arial" panose="020B0604020202020204" pitchFamily="34" charset="0"/>
              </a:rPr>
              <a:t>Programme</a:t>
            </a:r>
            <a:r>
              <a:rPr lang="en-US" sz="1500" dirty="0">
                <a:solidFill>
                  <a:schemeClr val="bg1"/>
                </a:solidFill>
                <a:latin typeface="Manrope" pitchFamily="2" charset="0"/>
                <a:ea typeface="Arial Unicode MS" panose="020B0604020202020204" pitchFamily="34" charset="-128"/>
                <a:cs typeface="Arial" panose="020B0604020202020204" pitchFamily="34" charset="0"/>
              </a:rPr>
              <a:t> </a:t>
            </a:r>
            <a:r>
              <a:rPr lang="en-US" sz="1500" dirty="0" err="1">
                <a:solidFill>
                  <a:schemeClr val="bg1"/>
                </a:solidFill>
                <a:latin typeface="Manrope" pitchFamily="2" charset="0"/>
                <a:ea typeface="Arial Unicode MS" panose="020B0604020202020204" pitchFamily="34" charset="-128"/>
                <a:cs typeface="Arial" panose="020B0604020202020204" pitchFamily="34" charset="0"/>
              </a:rPr>
              <a:t>organised</a:t>
            </a:r>
            <a:r>
              <a:rPr lang="en-US" sz="1500" dirty="0">
                <a:solidFill>
                  <a:schemeClr val="bg1"/>
                </a:solidFill>
                <a:latin typeface="Manrope" pitchFamily="2" charset="0"/>
                <a:ea typeface="Arial Unicode MS" panose="020B0604020202020204" pitchFamily="34" charset="-128"/>
                <a:cs typeface="Arial" panose="020B0604020202020204" pitchFamily="34" charset="0"/>
              </a:rPr>
              <a:t> by</a:t>
            </a:r>
          </a:p>
        </p:txBody>
      </p:sp>
      <p:pic>
        <p:nvPicPr>
          <p:cNvPr id="15" name="Picture 14" descr="A white circles with blue text and world map&#10;&#10;Description automatically generated">
            <a:extLst>
              <a:ext uri="{FF2B5EF4-FFF2-40B4-BE49-F238E27FC236}">
                <a16:creationId xmlns:a16="http://schemas.microsoft.com/office/drawing/2014/main" id="{A8B1FDD4-DF0D-F635-B058-5D21290102BA}"/>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8420964" y="9368888"/>
            <a:ext cx="1113487" cy="594388"/>
          </a:xfrm>
          <a:prstGeom prst="rect">
            <a:avLst/>
          </a:prstGeom>
        </p:spPr>
      </p:pic>
      <p:pic>
        <p:nvPicPr>
          <p:cNvPr id="16" name="Picture 15" descr="A white text on a black background&#10;&#10;Description automatically generated">
            <a:extLst>
              <a:ext uri="{FF2B5EF4-FFF2-40B4-BE49-F238E27FC236}">
                <a16:creationId xmlns:a16="http://schemas.microsoft.com/office/drawing/2014/main" id="{6A717696-7E8C-FAEE-8AE1-9767A4A856FE}"/>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2457092" y="9418247"/>
            <a:ext cx="1992553" cy="493730"/>
          </a:xfrm>
          <a:prstGeom prst="rect">
            <a:avLst/>
          </a:prstGeom>
        </p:spPr>
      </p:pic>
      <p:sp>
        <p:nvSpPr>
          <p:cNvPr id="17" name="Rounded Rectangle 16">
            <a:extLst>
              <a:ext uri="{FF2B5EF4-FFF2-40B4-BE49-F238E27FC236}">
                <a16:creationId xmlns:a16="http://schemas.microsoft.com/office/drawing/2014/main" id="{59211B94-8E4F-4812-7E48-3158B4CB37AB}"/>
              </a:ext>
            </a:extLst>
          </p:cNvPr>
          <p:cNvSpPr>
            <a:spLocks noGrp="1" noRot="1" noMove="1" noResize="1" noEditPoints="1" noAdjustHandles="1" noChangeArrowheads="1" noChangeShapeType="1"/>
          </p:cNvSpPr>
          <p:nvPr userDrawn="1"/>
        </p:nvSpPr>
        <p:spPr>
          <a:xfrm>
            <a:off x="823965" y="7852725"/>
            <a:ext cx="5417877" cy="799769"/>
          </a:xfrm>
          <a:prstGeom prst="roundRect">
            <a:avLst/>
          </a:prstGeom>
          <a:solidFill>
            <a:srgbClr val="0047B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95156439-96BB-4F81-5445-B0AD7BA52C73}"/>
              </a:ext>
            </a:extLst>
          </p:cNvPr>
          <p:cNvSpPr txBox="1">
            <a:spLocks noGrp="1" noRot="1" noMove="1" noResize="1" noEditPoints="1" noAdjustHandles="1" noChangeArrowheads="1" noChangeShapeType="1"/>
          </p:cNvSpPr>
          <p:nvPr userDrawn="1"/>
        </p:nvSpPr>
        <p:spPr>
          <a:xfrm>
            <a:off x="823965" y="8019664"/>
            <a:ext cx="5417877" cy="523220"/>
          </a:xfrm>
          <a:prstGeom prst="rect">
            <a:avLst/>
          </a:prstGeom>
          <a:noFill/>
        </p:spPr>
        <p:txBody>
          <a:bodyPr wrap="square" rtlCol="0">
            <a:spAutoFit/>
          </a:bodyPr>
          <a:lstStyle/>
          <a:p>
            <a:pPr algn="ctr"/>
            <a:r>
              <a:rPr lang="en-GB" sz="2800" b="1" dirty="0">
                <a:solidFill>
                  <a:schemeClr val="bg1"/>
                </a:solidFill>
                <a:effectLst/>
                <a:latin typeface="Manrope" pitchFamily="2" charset="0"/>
              </a:rPr>
              <a:t>BOOK YOUR DELEGATE PASS</a:t>
            </a:r>
          </a:p>
        </p:txBody>
      </p:sp>
      <p:cxnSp>
        <p:nvCxnSpPr>
          <p:cNvPr id="19" name="Straight Connector 18">
            <a:extLst>
              <a:ext uri="{FF2B5EF4-FFF2-40B4-BE49-F238E27FC236}">
                <a16:creationId xmlns:a16="http://schemas.microsoft.com/office/drawing/2014/main" id="{26B3D358-7B3C-3908-B44A-4BFBBE1D3B3A}"/>
              </a:ext>
            </a:extLst>
          </p:cNvPr>
          <p:cNvCxnSpPr>
            <a:cxnSpLocks noGrp="1" noRot="1" noMove="1" noResize="1" noEditPoints="1" noAdjustHandles="1" noChangeArrowheads="1" noChangeShapeType="1"/>
          </p:cNvCxnSpPr>
          <p:nvPr userDrawn="1"/>
        </p:nvCxnSpPr>
        <p:spPr>
          <a:xfrm>
            <a:off x="5286442" y="9274167"/>
            <a:ext cx="0" cy="6718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0A9BC45-862B-90A6-D231-385FBD90DC65}"/>
              </a:ext>
            </a:extLst>
          </p:cNvPr>
          <p:cNvCxnSpPr>
            <a:cxnSpLocks noGrp="1" noRot="1" noMove="1" noResize="1" noEditPoints="1" noAdjustHandles="1" noChangeArrowheads="1" noChangeShapeType="1"/>
          </p:cNvCxnSpPr>
          <p:nvPr userDrawn="1"/>
        </p:nvCxnSpPr>
        <p:spPr>
          <a:xfrm>
            <a:off x="858318" y="8994362"/>
            <a:ext cx="8626645" cy="0"/>
          </a:xfrm>
          <a:prstGeom prst="line">
            <a:avLst/>
          </a:prstGeom>
          <a:ln w="38100">
            <a:solidFill>
              <a:srgbClr val="00E6D3"/>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6C42173-F847-7D43-347B-4F3EC486A661}"/>
              </a:ext>
            </a:extLst>
          </p:cNvPr>
          <p:cNvSpPr txBox="1">
            <a:spLocks noGrp="1" noRot="1" noMove="1" noResize="1" noEditPoints="1" noAdjustHandles="1" noChangeArrowheads="1" noChangeShapeType="1"/>
          </p:cNvSpPr>
          <p:nvPr userDrawn="1"/>
        </p:nvSpPr>
        <p:spPr>
          <a:xfrm>
            <a:off x="727677" y="2682920"/>
            <a:ext cx="9345713" cy="923330"/>
          </a:xfrm>
          <a:prstGeom prst="rect">
            <a:avLst/>
          </a:prstGeom>
          <a:noFill/>
        </p:spPr>
        <p:txBody>
          <a:bodyPr wrap="square" rtlCol="0">
            <a:spAutoFit/>
          </a:bodyPr>
          <a:lstStyle/>
          <a:p>
            <a:r>
              <a:rPr lang="en-GB" sz="5400" dirty="0">
                <a:solidFill>
                  <a:srgbClr val="00E6D3"/>
                </a:solidFill>
                <a:effectLst/>
                <a:latin typeface="Anton" pitchFamily="2" charset="77"/>
              </a:rPr>
              <a:t>I AM </a:t>
            </a:r>
            <a:r>
              <a:rPr lang="en-GB" sz="5400" dirty="0">
                <a:solidFill>
                  <a:srgbClr val="00E6D3"/>
                </a:solidFill>
                <a:latin typeface="Anton" pitchFamily="2" charset="77"/>
              </a:rPr>
              <a:t>A CO-CHAIR AT THE </a:t>
            </a:r>
            <a:endParaRPr lang="en-GB" sz="5400" dirty="0">
              <a:solidFill>
                <a:srgbClr val="00E6D3"/>
              </a:solidFill>
              <a:effectLst/>
              <a:latin typeface="Anton" pitchFamily="2" charset="77"/>
            </a:endParaRPr>
          </a:p>
        </p:txBody>
      </p:sp>
      <p:sp>
        <p:nvSpPr>
          <p:cNvPr id="22" name="TextBox 21">
            <a:extLst>
              <a:ext uri="{FF2B5EF4-FFF2-40B4-BE49-F238E27FC236}">
                <a16:creationId xmlns:a16="http://schemas.microsoft.com/office/drawing/2014/main" id="{8EBF7BF8-6FE2-C683-0E06-357E1F126376}"/>
              </a:ext>
            </a:extLst>
          </p:cNvPr>
          <p:cNvSpPr txBox="1">
            <a:spLocks noGrp="1" noRot="1" noMove="1" noResize="1" noEditPoints="1" noAdjustHandles="1" noChangeArrowheads="1" noChangeShapeType="1"/>
          </p:cNvSpPr>
          <p:nvPr userDrawn="1"/>
        </p:nvSpPr>
        <p:spPr>
          <a:xfrm>
            <a:off x="727677" y="3462409"/>
            <a:ext cx="9345713" cy="923330"/>
          </a:xfrm>
          <a:prstGeom prst="rect">
            <a:avLst/>
          </a:prstGeom>
          <a:noFill/>
        </p:spPr>
        <p:txBody>
          <a:bodyPr wrap="square" rtlCol="0">
            <a:spAutoFit/>
          </a:bodyPr>
          <a:lstStyle/>
          <a:p>
            <a:r>
              <a:rPr lang="en-GB" sz="5400" dirty="0">
                <a:solidFill>
                  <a:srgbClr val="00E6D3"/>
                </a:solidFill>
                <a:latin typeface="Anton" pitchFamily="2" charset="77"/>
              </a:rPr>
              <a:t>TECHNICAL CONFERENCE</a:t>
            </a:r>
          </a:p>
        </p:txBody>
      </p:sp>
      <p:pic>
        <p:nvPicPr>
          <p:cNvPr id="23" name="Picture 22" descr="A black and white logo&#10;&#10;AI-generated content may be incorrect.">
            <a:extLst>
              <a:ext uri="{FF2B5EF4-FFF2-40B4-BE49-F238E27FC236}">
                <a16:creationId xmlns:a16="http://schemas.microsoft.com/office/drawing/2014/main" id="{94B8B788-76A0-B6FB-4ED3-BBA4F471950C}"/>
              </a:ext>
            </a:extLst>
          </p:cNvPr>
          <p:cNvPicPr>
            <a:picLocks noGrp="1" noRot="1" noChangeAspect="1" noMove="1" noResize="1" noEditPoints="1" noAdjustHandles="1" noChangeArrowheads="1" noChangeShapeType="1" noCrop="1"/>
          </p:cNvPicPr>
          <p:nvPr userDrawn="1"/>
        </p:nvPicPr>
        <p:blipFill>
          <a:blip r:embed="rId4"/>
          <a:stretch>
            <a:fillRect/>
          </a:stretch>
        </p:blipFill>
        <p:spPr>
          <a:xfrm>
            <a:off x="772647" y="140490"/>
            <a:ext cx="5120417" cy="1096668"/>
          </a:xfrm>
          <a:prstGeom prst="rect">
            <a:avLst/>
          </a:prstGeom>
        </p:spPr>
      </p:pic>
      <p:sp>
        <p:nvSpPr>
          <p:cNvPr id="24" name="TextBox 23">
            <a:extLst>
              <a:ext uri="{FF2B5EF4-FFF2-40B4-BE49-F238E27FC236}">
                <a16:creationId xmlns:a16="http://schemas.microsoft.com/office/drawing/2014/main" id="{7C6096B0-32BA-EF5B-1CCE-95CF3DD4DCD8}"/>
              </a:ext>
            </a:extLst>
          </p:cNvPr>
          <p:cNvSpPr txBox="1">
            <a:spLocks noGrp="1" noRot="1" noMove="1" noResize="1" noEditPoints="1" noAdjustHandles="1" noChangeArrowheads="1" noChangeShapeType="1"/>
          </p:cNvSpPr>
          <p:nvPr userDrawn="1"/>
        </p:nvSpPr>
        <p:spPr>
          <a:xfrm>
            <a:off x="727677" y="1977841"/>
            <a:ext cx="4009215" cy="584775"/>
          </a:xfrm>
          <a:prstGeom prst="rect">
            <a:avLst/>
          </a:prstGeom>
          <a:noFill/>
        </p:spPr>
        <p:txBody>
          <a:bodyPr wrap="square" rtlCol="0">
            <a:spAutoFit/>
          </a:bodyPr>
          <a:lstStyle/>
          <a:p>
            <a:r>
              <a:rPr lang="en-GB" sz="3200" dirty="0">
                <a:solidFill>
                  <a:schemeClr val="bg1"/>
                </a:solidFill>
                <a:effectLst/>
                <a:latin typeface="Anton" pitchFamily="2" charset="77"/>
              </a:rPr>
              <a:t>TECHNICAL CONFERENCE</a:t>
            </a:r>
          </a:p>
        </p:txBody>
      </p:sp>
      <p:sp>
        <p:nvSpPr>
          <p:cNvPr id="25" name="TextBox 24">
            <a:extLst>
              <a:ext uri="{FF2B5EF4-FFF2-40B4-BE49-F238E27FC236}">
                <a16:creationId xmlns:a16="http://schemas.microsoft.com/office/drawing/2014/main" id="{DA7C9F72-8604-6393-44D0-8E427E3D3AD0}"/>
              </a:ext>
            </a:extLst>
          </p:cNvPr>
          <p:cNvSpPr txBox="1">
            <a:spLocks noGrp="1" noRot="1" noMove="1" noResize="1" noEditPoints="1" noAdjustHandles="1" noChangeArrowheads="1" noChangeShapeType="1"/>
          </p:cNvSpPr>
          <p:nvPr userDrawn="1"/>
        </p:nvSpPr>
        <p:spPr>
          <a:xfrm>
            <a:off x="727677" y="1362963"/>
            <a:ext cx="5417877" cy="461665"/>
          </a:xfrm>
          <a:prstGeom prst="rect">
            <a:avLst/>
          </a:prstGeom>
          <a:noFill/>
        </p:spPr>
        <p:txBody>
          <a:bodyPr wrap="square" rtlCol="0">
            <a:spAutoFit/>
          </a:bodyPr>
          <a:lstStyle/>
          <a:p>
            <a:r>
              <a:rPr lang="en-US" sz="2400" dirty="0">
                <a:solidFill>
                  <a:schemeClr val="bg1"/>
                </a:solidFill>
                <a:latin typeface="Manrope ExtraLight Medium" pitchFamily="2" charset="0"/>
                <a:ea typeface="Arial Unicode MS" panose="020B0604020202020204" pitchFamily="34" charset="-128"/>
                <a:cs typeface="Arial" panose="020B0604020202020204" pitchFamily="34" charset="0"/>
              </a:rPr>
              <a:t>2-5 November 2026, Abu Dhabi, UAE</a:t>
            </a:r>
          </a:p>
        </p:txBody>
      </p:sp>
      <p:pic>
        <p:nvPicPr>
          <p:cNvPr id="26" name="Picture 25">
            <a:extLst>
              <a:ext uri="{FF2B5EF4-FFF2-40B4-BE49-F238E27FC236}">
                <a16:creationId xmlns:a16="http://schemas.microsoft.com/office/drawing/2014/main" id="{5ED510E2-2254-6507-5FAE-725069499D62}"/>
              </a:ext>
            </a:extLst>
          </p:cNvPr>
          <p:cNvPicPr>
            <a:picLocks noGrp="1" noRot="1" noChangeAspect="1" noMove="1" noResize="1" noEditPoints="1" noAdjustHandles="1" noChangeArrowheads="1" noChangeShapeType="1" noCrop="1"/>
          </p:cNvPicPr>
          <p:nvPr userDrawn="1"/>
        </p:nvPicPr>
        <p:blipFill>
          <a:blip r:embed="rId5"/>
          <a:stretch>
            <a:fillRect/>
          </a:stretch>
        </p:blipFill>
        <p:spPr>
          <a:xfrm>
            <a:off x="6705612" y="309429"/>
            <a:ext cx="2831542" cy="1486058"/>
          </a:xfrm>
          <a:prstGeom prst="rect">
            <a:avLst/>
          </a:prstGeom>
        </p:spPr>
      </p:pic>
    </p:spTree>
    <p:extLst>
      <p:ext uri="{BB962C8B-B14F-4D97-AF65-F5344CB8AC3E}">
        <p14:creationId xmlns:p14="http://schemas.microsoft.com/office/powerpoint/2010/main" val="1027261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707340" y="2738860"/>
            <a:ext cx="4372650" cy="652801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208598" y="2738860"/>
            <a:ext cx="4372650" cy="652801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5C61674-F040-C548-9CFF-304C16C9EDFA}" type="datetimeFigureOut">
              <a:rPr lang="en-AE" smtClean="0"/>
              <a:t>25/09/2026</a:t>
            </a:fld>
            <a:endParaRPr lang="en-AE"/>
          </a:p>
        </p:txBody>
      </p:sp>
      <p:sp>
        <p:nvSpPr>
          <p:cNvPr id="6" name="Footer Placeholder 5"/>
          <p:cNvSpPr>
            <a:spLocks noGrp="1"/>
          </p:cNvSpPr>
          <p:nvPr>
            <p:ph type="ftr" sz="quarter" idx="11"/>
          </p:nvPr>
        </p:nvSpPr>
        <p:spPr/>
        <p:txBody>
          <a:bodyPr/>
          <a:lstStyle/>
          <a:p>
            <a:endParaRPr lang="en-AE"/>
          </a:p>
        </p:txBody>
      </p:sp>
      <p:sp>
        <p:nvSpPr>
          <p:cNvPr id="7" name="Slide Number Placeholder 6"/>
          <p:cNvSpPr>
            <a:spLocks noGrp="1"/>
          </p:cNvSpPr>
          <p:nvPr>
            <p:ph type="sldNum" sz="quarter" idx="12"/>
          </p:nvPr>
        </p:nvSpPr>
        <p:spPr/>
        <p:txBody>
          <a:bodyPr/>
          <a:lstStyle/>
          <a:p>
            <a:fld id="{3E50D738-7F04-5047-AA6A-1E3E634307A5}" type="slidenum">
              <a:rPr lang="en-AE" smtClean="0"/>
              <a:t>‹#›</a:t>
            </a:fld>
            <a:endParaRPr lang="en-AE"/>
          </a:p>
        </p:txBody>
      </p:sp>
    </p:spTree>
    <p:extLst>
      <p:ext uri="{BB962C8B-B14F-4D97-AF65-F5344CB8AC3E}">
        <p14:creationId xmlns:p14="http://schemas.microsoft.com/office/powerpoint/2010/main" val="557006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08681" y="547775"/>
            <a:ext cx="8873907" cy="1988651"/>
          </a:xfrm>
        </p:spPr>
        <p:txBody>
          <a:bodyPr/>
          <a:lstStyle/>
          <a:p>
            <a:r>
              <a:rPr lang="en-GB"/>
              <a:t>Click to edit Master title style</a:t>
            </a:r>
            <a:endParaRPr lang="en-US" dirty="0"/>
          </a:p>
        </p:txBody>
      </p:sp>
      <p:sp>
        <p:nvSpPr>
          <p:cNvPr id="3" name="Text Placeholder 2"/>
          <p:cNvSpPr>
            <a:spLocks noGrp="1"/>
          </p:cNvSpPr>
          <p:nvPr>
            <p:ph type="body" idx="1"/>
          </p:nvPr>
        </p:nvSpPr>
        <p:spPr>
          <a:xfrm>
            <a:off x="708682" y="2522134"/>
            <a:ext cx="4352554" cy="1236059"/>
          </a:xfrm>
        </p:spPr>
        <p:txBody>
          <a:bodyPr anchor="b"/>
          <a:lstStyle>
            <a:lvl1pPr marL="0" indent="0">
              <a:buNone/>
              <a:defRPr sz="2700" b="1"/>
            </a:lvl1pPr>
            <a:lvl2pPr marL="514441" indent="0">
              <a:buNone/>
              <a:defRPr sz="2250" b="1"/>
            </a:lvl2pPr>
            <a:lvl3pPr marL="1028883" indent="0">
              <a:buNone/>
              <a:defRPr sz="2025" b="1"/>
            </a:lvl3pPr>
            <a:lvl4pPr marL="1543324" indent="0">
              <a:buNone/>
              <a:defRPr sz="1800" b="1"/>
            </a:lvl4pPr>
            <a:lvl5pPr marL="2057766" indent="0">
              <a:buNone/>
              <a:defRPr sz="1800" b="1"/>
            </a:lvl5pPr>
            <a:lvl6pPr marL="2572207" indent="0">
              <a:buNone/>
              <a:defRPr sz="1800" b="1"/>
            </a:lvl6pPr>
            <a:lvl7pPr marL="3086649" indent="0">
              <a:buNone/>
              <a:defRPr sz="1800" b="1"/>
            </a:lvl7pPr>
            <a:lvl8pPr marL="3601090" indent="0">
              <a:buNone/>
              <a:defRPr sz="1800" b="1"/>
            </a:lvl8pPr>
            <a:lvl9pPr marL="4115532" indent="0">
              <a:buNone/>
              <a:defRPr sz="1800" b="1"/>
            </a:lvl9pPr>
          </a:lstStyle>
          <a:p>
            <a:pPr lvl="0"/>
            <a:r>
              <a:rPr lang="en-GB"/>
              <a:t>Click to edit Master text styles</a:t>
            </a:r>
          </a:p>
        </p:txBody>
      </p:sp>
      <p:sp>
        <p:nvSpPr>
          <p:cNvPr id="4" name="Content Placeholder 3"/>
          <p:cNvSpPr>
            <a:spLocks noGrp="1"/>
          </p:cNvSpPr>
          <p:nvPr>
            <p:ph sz="half" idx="2"/>
          </p:nvPr>
        </p:nvSpPr>
        <p:spPr>
          <a:xfrm>
            <a:off x="708682" y="3758193"/>
            <a:ext cx="4352554" cy="552773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208598" y="2522134"/>
            <a:ext cx="4373990" cy="1236059"/>
          </a:xfrm>
        </p:spPr>
        <p:txBody>
          <a:bodyPr anchor="b"/>
          <a:lstStyle>
            <a:lvl1pPr marL="0" indent="0">
              <a:buNone/>
              <a:defRPr sz="2700" b="1"/>
            </a:lvl1pPr>
            <a:lvl2pPr marL="514441" indent="0">
              <a:buNone/>
              <a:defRPr sz="2250" b="1"/>
            </a:lvl2pPr>
            <a:lvl3pPr marL="1028883" indent="0">
              <a:buNone/>
              <a:defRPr sz="2025" b="1"/>
            </a:lvl3pPr>
            <a:lvl4pPr marL="1543324" indent="0">
              <a:buNone/>
              <a:defRPr sz="1800" b="1"/>
            </a:lvl4pPr>
            <a:lvl5pPr marL="2057766" indent="0">
              <a:buNone/>
              <a:defRPr sz="1800" b="1"/>
            </a:lvl5pPr>
            <a:lvl6pPr marL="2572207" indent="0">
              <a:buNone/>
              <a:defRPr sz="1800" b="1"/>
            </a:lvl6pPr>
            <a:lvl7pPr marL="3086649" indent="0">
              <a:buNone/>
              <a:defRPr sz="1800" b="1"/>
            </a:lvl7pPr>
            <a:lvl8pPr marL="3601090" indent="0">
              <a:buNone/>
              <a:defRPr sz="1800" b="1"/>
            </a:lvl8pPr>
            <a:lvl9pPr marL="4115532" indent="0">
              <a:buNone/>
              <a:defRPr sz="1800" b="1"/>
            </a:lvl9pPr>
          </a:lstStyle>
          <a:p>
            <a:pPr lvl="0"/>
            <a:r>
              <a:rPr lang="en-GB"/>
              <a:t>Click to edit Master text styles</a:t>
            </a:r>
          </a:p>
        </p:txBody>
      </p:sp>
      <p:sp>
        <p:nvSpPr>
          <p:cNvPr id="6" name="Content Placeholder 5"/>
          <p:cNvSpPr>
            <a:spLocks noGrp="1"/>
          </p:cNvSpPr>
          <p:nvPr>
            <p:ph sz="quarter" idx="4"/>
          </p:nvPr>
        </p:nvSpPr>
        <p:spPr>
          <a:xfrm>
            <a:off x="5208598" y="3758193"/>
            <a:ext cx="4373990" cy="552773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5C61674-F040-C548-9CFF-304C16C9EDFA}" type="datetimeFigureOut">
              <a:rPr lang="en-AE" smtClean="0"/>
              <a:t>25/09/2026</a:t>
            </a:fld>
            <a:endParaRPr lang="en-AE"/>
          </a:p>
        </p:txBody>
      </p:sp>
      <p:sp>
        <p:nvSpPr>
          <p:cNvPr id="8" name="Footer Placeholder 7"/>
          <p:cNvSpPr>
            <a:spLocks noGrp="1"/>
          </p:cNvSpPr>
          <p:nvPr>
            <p:ph type="ftr" sz="quarter" idx="11"/>
          </p:nvPr>
        </p:nvSpPr>
        <p:spPr/>
        <p:txBody>
          <a:bodyPr/>
          <a:lstStyle/>
          <a:p>
            <a:endParaRPr lang="en-AE"/>
          </a:p>
        </p:txBody>
      </p:sp>
      <p:sp>
        <p:nvSpPr>
          <p:cNvPr id="9" name="Slide Number Placeholder 8"/>
          <p:cNvSpPr>
            <a:spLocks noGrp="1"/>
          </p:cNvSpPr>
          <p:nvPr>
            <p:ph type="sldNum" sz="quarter" idx="12"/>
          </p:nvPr>
        </p:nvSpPr>
        <p:spPr/>
        <p:txBody>
          <a:bodyPr/>
          <a:lstStyle/>
          <a:p>
            <a:fld id="{3E50D738-7F04-5047-AA6A-1E3E634307A5}" type="slidenum">
              <a:rPr lang="en-AE" smtClean="0"/>
              <a:t>‹#›</a:t>
            </a:fld>
            <a:endParaRPr lang="en-AE"/>
          </a:p>
        </p:txBody>
      </p:sp>
    </p:spTree>
    <p:extLst>
      <p:ext uri="{BB962C8B-B14F-4D97-AF65-F5344CB8AC3E}">
        <p14:creationId xmlns:p14="http://schemas.microsoft.com/office/powerpoint/2010/main" val="3169426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55C61674-F040-C548-9CFF-304C16C9EDFA}" type="datetimeFigureOut">
              <a:rPr lang="en-AE" smtClean="0"/>
              <a:t>25/09/2026</a:t>
            </a:fld>
            <a:endParaRPr lang="en-AE"/>
          </a:p>
        </p:txBody>
      </p:sp>
      <p:sp>
        <p:nvSpPr>
          <p:cNvPr id="4" name="Footer Placeholder 3"/>
          <p:cNvSpPr>
            <a:spLocks noGrp="1"/>
          </p:cNvSpPr>
          <p:nvPr>
            <p:ph type="ftr" sz="quarter" idx="11"/>
          </p:nvPr>
        </p:nvSpPr>
        <p:spPr/>
        <p:txBody>
          <a:bodyPr/>
          <a:lstStyle/>
          <a:p>
            <a:endParaRPr lang="en-AE"/>
          </a:p>
        </p:txBody>
      </p:sp>
      <p:sp>
        <p:nvSpPr>
          <p:cNvPr id="5" name="Slide Number Placeholder 4"/>
          <p:cNvSpPr>
            <a:spLocks noGrp="1"/>
          </p:cNvSpPr>
          <p:nvPr>
            <p:ph type="sldNum" sz="quarter" idx="12"/>
          </p:nvPr>
        </p:nvSpPr>
        <p:spPr/>
        <p:txBody>
          <a:bodyPr/>
          <a:lstStyle/>
          <a:p>
            <a:fld id="{3E50D738-7F04-5047-AA6A-1E3E634307A5}" type="slidenum">
              <a:rPr lang="en-AE" smtClean="0"/>
              <a:t>‹#›</a:t>
            </a:fld>
            <a:endParaRPr lang="en-AE"/>
          </a:p>
        </p:txBody>
      </p:sp>
    </p:spTree>
    <p:extLst>
      <p:ext uri="{BB962C8B-B14F-4D97-AF65-F5344CB8AC3E}">
        <p14:creationId xmlns:p14="http://schemas.microsoft.com/office/powerpoint/2010/main" val="2562737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C61674-F040-C548-9CFF-304C16C9EDFA}" type="datetimeFigureOut">
              <a:rPr lang="en-AE" smtClean="0"/>
              <a:t>25/09/2026</a:t>
            </a:fld>
            <a:endParaRPr lang="en-AE"/>
          </a:p>
        </p:txBody>
      </p:sp>
      <p:sp>
        <p:nvSpPr>
          <p:cNvPr id="3" name="Footer Placeholder 2"/>
          <p:cNvSpPr>
            <a:spLocks noGrp="1"/>
          </p:cNvSpPr>
          <p:nvPr>
            <p:ph type="ftr" sz="quarter" idx="11"/>
          </p:nvPr>
        </p:nvSpPr>
        <p:spPr/>
        <p:txBody>
          <a:bodyPr/>
          <a:lstStyle/>
          <a:p>
            <a:endParaRPr lang="en-AE"/>
          </a:p>
        </p:txBody>
      </p:sp>
      <p:sp>
        <p:nvSpPr>
          <p:cNvPr id="4" name="Slide Number Placeholder 3"/>
          <p:cNvSpPr>
            <a:spLocks noGrp="1"/>
          </p:cNvSpPr>
          <p:nvPr>
            <p:ph type="sldNum" sz="quarter" idx="12"/>
          </p:nvPr>
        </p:nvSpPr>
        <p:spPr/>
        <p:txBody>
          <a:bodyPr/>
          <a:lstStyle/>
          <a:p>
            <a:fld id="{3E50D738-7F04-5047-AA6A-1E3E634307A5}" type="slidenum">
              <a:rPr lang="en-AE" smtClean="0"/>
              <a:t>‹#›</a:t>
            </a:fld>
            <a:endParaRPr lang="en-AE"/>
          </a:p>
        </p:txBody>
      </p:sp>
    </p:spTree>
    <p:extLst>
      <p:ext uri="{BB962C8B-B14F-4D97-AF65-F5344CB8AC3E}">
        <p14:creationId xmlns:p14="http://schemas.microsoft.com/office/powerpoint/2010/main" val="3473313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681" y="685906"/>
            <a:ext cx="3318337" cy="2400671"/>
          </a:xfrm>
        </p:spPr>
        <p:txBody>
          <a:bodyPr anchor="b"/>
          <a:lstStyle>
            <a:lvl1pPr>
              <a:defRPr sz="3601"/>
            </a:lvl1pPr>
          </a:lstStyle>
          <a:p>
            <a:r>
              <a:rPr lang="en-GB"/>
              <a:t>Click to edit Master title style</a:t>
            </a:r>
            <a:endParaRPr lang="en-US" dirty="0"/>
          </a:p>
        </p:txBody>
      </p:sp>
      <p:sp>
        <p:nvSpPr>
          <p:cNvPr id="3" name="Content Placeholder 2"/>
          <p:cNvSpPr>
            <a:spLocks noGrp="1"/>
          </p:cNvSpPr>
          <p:nvPr>
            <p:ph idx="1"/>
          </p:nvPr>
        </p:nvSpPr>
        <p:spPr>
          <a:xfrm>
            <a:off x="4373990" y="1481368"/>
            <a:ext cx="5208598" cy="7311566"/>
          </a:xfrm>
        </p:spPr>
        <p:txBody>
          <a:bodyPr/>
          <a:lstStyle>
            <a:lvl1pPr>
              <a:defRPr sz="3601"/>
            </a:lvl1pPr>
            <a:lvl2pPr>
              <a:defRPr sz="3151"/>
            </a:lvl2pPr>
            <a:lvl3pPr>
              <a:defRPr sz="2700"/>
            </a:lvl3pPr>
            <a:lvl4pPr>
              <a:defRPr sz="2250"/>
            </a:lvl4pPr>
            <a:lvl5pPr>
              <a:defRPr sz="2250"/>
            </a:lvl5pPr>
            <a:lvl6pPr>
              <a:defRPr sz="2250"/>
            </a:lvl6pPr>
            <a:lvl7pPr>
              <a:defRPr sz="2250"/>
            </a:lvl7pPr>
            <a:lvl8pPr>
              <a:defRPr sz="2250"/>
            </a:lvl8pPr>
            <a:lvl9pPr>
              <a:defRPr sz="22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08681" y="3086576"/>
            <a:ext cx="3318337" cy="5718265"/>
          </a:xfrm>
        </p:spPr>
        <p:txBody>
          <a:bodyPr/>
          <a:lstStyle>
            <a:lvl1pPr marL="0" indent="0">
              <a:buNone/>
              <a:defRPr sz="1800"/>
            </a:lvl1pPr>
            <a:lvl2pPr marL="514441" indent="0">
              <a:buNone/>
              <a:defRPr sz="1575"/>
            </a:lvl2pPr>
            <a:lvl3pPr marL="1028883" indent="0">
              <a:buNone/>
              <a:defRPr sz="1350"/>
            </a:lvl3pPr>
            <a:lvl4pPr marL="1543324" indent="0">
              <a:buNone/>
              <a:defRPr sz="1125"/>
            </a:lvl4pPr>
            <a:lvl5pPr marL="2057766" indent="0">
              <a:buNone/>
              <a:defRPr sz="1125"/>
            </a:lvl5pPr>
            <a:lvl6pPr marL="2572207" indent="0">
              <a:buNone/>
              <a:defRPr sz="1125"/>
            </a:lvl6pPr>
            <a:lvl7pPr marL="3086649" indent="0">
              <a:buNone/>
              <a:defRPr sz="1125"/>
            </a:lvl7pPr>
            <a:lvl8pPr marL="3601090" indent="0">
              <a:buNone/>
              <a:defRPr sz="1125"/>
            </a:lvl8pPr>
            <a:lvl9pPr marL="4115532" indent="0">
              <a:buNone/>
              <a:defRPr sz="1125"/>
            </a:lvl9pPr>
          </a:lstStyle>
          <a:p>
            <a:pPr lvl="0"/>
            <a:r>
              <a:rPr lang="en-GB"/>
              <a:t>Click to edit Master text styles</a:t>
            </a:r>
          </a:p>
        </p:txBody>
      </p:sp>
      <p:sp>
        <p:nvSpPr>
          <p:cNvPr id="5" name="Date Placeholder 4"/>
          <p:cNvSpPr>
            <a:spLocks noGrp="1"/>
          </p:cNvSpPr>
          <p:nvPr>
            <p:ph type="dt" sz="half" idx="10"/>
          </p:nvPr>
        </p:nvSpPr>
        <p:spPr/>
        <p:txBody>
          <a:bodyPr/>
          <a:lstStyle/>
          <a:p>
            <a:fld id="{55C61674-F040-C548-9CFF-304C16C9EDFA}" type="datetimeFigureOut">
              <a:rPr lang="en-AE" smtClean="0"/>
              <a:t>25/09/2026</a:t>
            </a:fld>
            <a:endParaRPr lang="en-AE"/>
          </a:p>
        </p:txBody>
      </p:sp>
      <p:sp>
        <p:nvSpPr>
          <p:cNvPr id="6" name="Footer Placeholder 5"/>
          <p:cNvSpPr>
            <a:spLocks noGrp="1"/>
          </p:cNvSpPr>
          <p:nvPr>
            <p:ph type="ftr" sz="quarter" idx="11"/>
          </p:nvPr>
        </p:nvSpPr>
        <p:spPr/>
        <p:txBody>
          <a:bodyPr/>
          <a:lstStyle/>
          <a:p>
            <a:endParaRPr lang="en-AE"/>
          </a:p>
        </p:txBody>
      </p:sp>
      <p:sp>
        <p:nvSpPr>
          <p:cNvPr id="7" name="Slide Number Placeholder 6"/>
          <p:cNvSpPr>
            <a:spLocks noGrp="1"/>
          </p:cNvSpPr>
          <p:nvPr>
            <p:ph type="sldNum" sz="quarter" idx="12"/>
          </p:nvPr>
        </p:nvSpPr>
        <p:spPr/>
        <p:txBody>
          <a:bodyPr/>
          <a:lstStyle/>
          <a:p>
            <a:fld id="{3E50D738-7F04-5047-AA6A-1E3E634307A5}" type="slidenum">
              <a:rPr lang="en-AE" smtClean="0"/>
              <a:t>‹#›</a:t>
            </a:fld>
            <a:endParaRPr lang="en-AE"/>
          </a:p>
        </p:txBody>
      </p:sp>
    </p:spTree>
    <p:extLst>
      <p:ext uri="{BB962C8B-B14F-4D97-AF65-F5344CB8AC3E}">
        <p14:creationId xmlns:p14="http://schemas.microsoft.com/office/powerpoint/2010/main" val="1591247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681" y="685906"/>
            <a:ext cx="3318337" cy="2400671"/>
          </a:xfrm>
        </p:spPr>
        <p:txBody>
          <a:bodyPr anchor="b"/>
          <a:lstStyle>
            <a:lvl1pPr>
              <a:defRPr sz="3601"/>
            </a:lvl1pPr>
          </a:lstStyle>
          <a:p>
            <a:r>
              <a:rPr lang="en-GB"/>
              <a:t>Click to edit Master title style</a:t>
            </a:r>
            <a:endParaRPr lang="en-US" dirty="0"/>
          </a:p>
        </p:txBody>
      </p:sp>
      <p:sp>
        <p:nvSpPr>
          <p:cNvPr id="3" name="Picture Placeholder 2"/>
          <p:cNvSpPr>
            <a:spLocks noGrp="1" noChangeAspect="1"/>
          </p:cNvSpPr>
          <p:nvPr>
            <p:ph type="pic" idx="1"/>
          </p:nvPr>
        </p:nvSpPr>
        <p:spPr>
          <a:xfrm>
            <a:off x="4373990" y="1481368"/>
            <a:ext cx="5208598" cy="7311566"/>
          </a:xfrm>
        </p:spPr>
        <p:txBody>
          <a:bodyPr anchor="t"/>
          <a:lstStyle>
            <a:lvl1pPr marL="0" indent="0">
              <a:buNone/>
              <a:defRPr sz="3601"/>
            </a:lvl1pPr>
            <a:lvl2pPr marL="514441" indent="0">
              <a:buNone/>
              <a:defRPr sz="3151"/>
            </a:lvl2pPr>
            <a:lvl3pPr marL="1028883" indent="0">
              <a:buNone/>
              <a:defRPr sz="2700"/>
            </a:lvl3pPr>
            <a:lvl4pPr marL="1543324" indent="0">
              <a:buNone/>
              <a:defRPr sz="2250"/>
            </a:lvl4pPr>
            <a:lvl5pPr marL="2057766" indent="0">
              <a:buNone/>
              <a:defRPr sz="2250"/>
            </a:lvl5pPr>
            <a:lvl6pPr marL="2572207" indent="0">
              <a:buNone/>
              <a:defRPr sz="2250"/>
            </a:lvl6pPr>
            <a:lvl7pPr marL="3086649" indent="0">
              <a:buNone/>
              <a:defRPr sz="2250"/>
            </a:lvl7pPr>
            <a:lvl8pPr marL="3601090" indent="0">
              <a:buNone/>
              <a:defRPr sz="2250"/>
            </a:lvl8pPr>
            <a:lvl9pPr marL="4115532" indent="0">
              <a:buNone/>
              <a:defRPr sz="2250"/>
            </a:lvl9pPr>
          </a:lstStyle>
          <a:p>
            <a:r>
              <a:rPr lang="en-GB"/>
              <a:t>Click icon to add picture</a:t>
            </a:r>
            <a:endParaRPr lang="en-US" dirty="0"/>
          </a:p>
        </p:txBody>
      </p:sp>
      <p:sp>
        <p:nvSpPr>
          <p:cNvPr id="4" name="Text Placeholder 3"/>
          <p:cNvSpPr>
            <a:spLocks noGrp="1"/>
          </p:cNvSpPr>
          <p:nvPr>
            <p:ph type="body" sz="half" idx="2"/>
          </p:nvPr>
        </p:nvSpPr>
        <p:spPr>
          <a:xfrm>
            <a:off x="708681" y="3086576"/>
            <a:ext cx="3318337" cy="5718265"/>
          </a:xfrm>
        </p:spPr>
        <p:txBody>
          <a:bodyPr/>
          <a:lstStyle>
            <a:lvl1pPr marL="0" indent="0">
              <a:buNone/>
              <a:defRPr sz="1800"/>
            </a:lvl1pPr>
            <a:lvl2pPr marL="514441" indent="0">
              <a:buNone/>
              <a:defRPr sz="1575"/>
            </a:lvl2pPr>
            <a:lvl3pPr marL="1028883" indent="0">
              <a:buNone/>
              <a:defRPr sz="1350"/>
            </a:lvl3pPr>
            <a:lvl4pPr marL="1543324" indent="0">
              <a:buNone/>
              <a:defRPr sz="1125"/>
            </a:lvl4pPr>
            <a:lvl5pPr marL="2057766" indent="0">
              <a:buNone/>
              <a:defRPr sz="1125"/>
            </a:lvl5pPr>
            <a:lvl6pPr marL="2572207" indent="0">
              <a:buNone/>
              <a:defRPr sz="1125"/>
            </a:lvl6pPr>
            <a:lvl7pPr marL="3086649" indent="0">
              <a:buNone/>
              <a:defRPr sz="1125"/>
            </a:lvl7pPr>
            <a:lvl8pPr marL="3601090" indent="0">
              <a:buNone/>
              <a:defRPr sz="1125"/>
            </a:lvl8pPr>
            <a:lvl9pPr marL="4115532" indent="0">
              <a:buNone/>
              <a:defRPr sz="1125"/>
            </a:lvl9pPr>
          </a:lstStyle>
          <a:p>
            <a:pPr lvl="0"/>
            <a:r>
              <a:rPr lang="en-GB"/>
              <a:t>Click to edit Master text styles</a:t>
            </a:r>
          </a:p>
        </p:txBody>
      </p:sp>
      <p:sp>
        <p:nvSpPr>
          <p:cNvPr id="5" name="Date Placeholder 4"/>
          <p:cNvSpPr>
            <a:spLocks noGrp="1"/>
          </p:cNvSpPr>
          <p:nvPr>
            <p:ph type="dt" sz="half" idx="10"/>
          </p:nvPr>
        </p:nvSpPr>
        <p:spPr/>
        <p:txBody>
          <a:bodyPr/>
          <a:lstStyle/>
          <a:p>
            <a:fld id="{55C61674-F040-C548-9CFF-304C16C9EDFA}" type="datetimeFigureOut">
              <a:rPr lang="en-AE" smtClean="0"/>
              <a:t>25/09/2026</a:t>
            </a:fld>
            <a:endParaRPr lang="en-AE"/>
          </a:p>
        </p:txBody>
      </p:sp>
      <p:sp>
        <p:nvSpPr>
          <p:cNvPr id="6" name="Footer Placeholder 5"/>
          <p:cNvSpPr>
            <a:spLocks noGrp="1"/>
          </p:cNvSpPr>
          <p:nvPr>
            <p:ph type="ftr" sz="quarter" idx="11"/>
          </p:nvPr>
        </p:nvSpPr>
        <p:spPr/>
        <p:txBody>
          <a:bodyPr/>
          <a:lstStyle/>
          <a:p>
            <a:endParaRPr lang="en-AE"/>
          </a:p>
        </p:txBody>
      </p:sp>
      <p:sp>
        <p:nvSpPr>
          <p:cNvPr id="7" name="Slide Number Placeholder 6"/>
          <p:cNvSpPr>
            <a:spLocks noGrp="1"/>
          </p:cNvSpPr>
          <p:nvPr>
            <p:ph type="sldNum" sz="quarter" idx="12"/>
          </p:nvPr>
        </p:nvSpPr>
        <p:spPr/>
        <p:txBody>
          <a:bodyPr/>
          <a:lstStyle/>
          <a:p>
            <a:fld id="{3E50D738-7F04-5047-AA6A-1E3E634307A5}" type="slidenum">
              <a:rPr lang="en-AE" smtClean="0"/>
              <a:t>‹#›</a:t>
            </a:fld>
            <a:endParaRPr lang="en-AE"/>
          </a:p>
        </p:txBody>
      </p:sp>
    </p:spTree>
    <p:extLst>
      <p:ext uri="{BB962C8B-B14F-4D97-AF65-F5344CB8AC3E}">
        <p14:creationId xmlns:p14="http://schemas.microsoft.com/office/powerpoint/2010/main" val="144626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5C61674-F040-C548-9CFF-304C16C9EDFA}" type="datetimeFigureOut">
              <a:rPr lang="en-AE" smtClean="0"/>
              <a:t>25/09/2026</a:t>
            </a:fld>
            <a:endParaRPr lang="en-AE"/>
          </a:p>
        </p:txBody>
      </p:sp>
      <p:sp>
        <p:nvSpPr>
          <p:cNvPr id="5" name="Footer Placeholder 4"/>
          <p:cNvSpPr>
            <a:spLocks noGrp="1"/>
          </p:cNvSpPr>
          <p:nvPr>
            <p:ph type="ftr" sz="quarter" idx="11"/>
          </p:nvPr>
        </p:nvSpPr>
        <p:spPr/>
        <p:txBody>
          <a:bodyPr/>
          <a:lstStyle/>
          <a:p>
            <a:endParaRPr lang="en-AE"/>
          </a:p>
        </p:txBody>
      </p:sp>
      <p:sp>
        <p:nvSpPr>
          <p:cNvPr id="6" name="Slide Number Placeholder 5"/>
          <p:cNvSpPr>
            <a:spLocks noGrp="1"/>
          </p:cNvSpPr>
          <p:nvPr>
            <p:ph type="sldNum" sz="quarter" idx="12"/>
          </p:nvPr>
        </p:nvSpPr>
        <p:spPr/>
        <p:txBody>
          <a:bodyPr/>
          <a:lstStyle/>
          <a:p>
            <a:fld id="{3E50D738-7F04-5047-AA6A-1E3E634307A5}" type="slidenum">
              <a:rPr lang="en-AE" smtClean="0"/>
              <a:t>‹#›</a:t>
            </a:fld>
            <a:endParaRPr lang="en-AE"/>
          </a:p>
        </p:txBody>
      </p:sp>
    </p:spTree>
    <p:extLst>
      <p:ext uri="{BB962C8B-B14F-4D97-AF65-F5344CB8AC3E}">
        <p14:creationId xmlns:p14="http://schemas.microsoft.com/office/powerpoint/2010/main" val="3439700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2771" y="547772"/>
            <a:ext cx="2218477" cy="8719103"/>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07341" y="547772"/>
            <a:ext cx="6526823" cy="8719103"/>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5C61674-F040-C548-9CFF-304C16C9EDFA}" type="datetimeFigureOut">
              <a:rPr lang="en-AE" smtClean="0"/>
              <a:t>25/09/2026</a:t>
            </a:fld>
            <a:endParaRPr lang="en-AE"/>
          </a:p>
        </p:txBody>
      </p:sp>
      <p:sp>
        <p:nvSpPr>
          <p:cNvPr id="5" name="Footer Placeholder 4"/>
          <p:cNvSpPr>
            <a:spLocks noGrp="1"/>
          </p:cNvSpPr>
          <p:nvPr>
            <p:ph type="ftr" sz="quarter" idx="11"/>
          </p:nvPr>
        </p:nvSpPr>
        <p:spPr/>
        <p:txBody>
          <a:bodyPr/>
          <a:lstStyle/>
          <a:p>
            <a:endParaRPr lang="en-AE"/>
          </a:p>
        </p:txBody>
      </p:sp>
      <p:sp>
        <p:nvSpPr>
          <p:cNvPr id="6" name="Slide Number Placeholder 5"/>
          <p:cNvSpPr>
            <a:spLocks noGrp="1"/>
          </p:cNvSpPr>
          <p:nvPr>
            <p:ph type="sldNum" sz="quarter" idx="12"/>
          </p:nvPr>
        </p:nvSpPr>
        <p:spPr/>
        <p:txBody>
          <a:bodyPr/>
          <a:lstStyle/>
          <a:p>
            <a:fld id="{3E50D738-7F04-5047-AA6A-1E3E634307A5}" type="slidenum">
              <a:rPr lang="en-AE" smtClean="0"/>
              <a:t>‹#›</a:t>
            </a:fld>
            <a:endParaRPr lang="en-AE"/>
          </a:p>
        </p:txBody>
      </p:sp>
    </p:spTree>
    <p:extLst>
      <p:ext uri="{BB962C8B-B14F-4D97-AF65-F5344CB8AC3E}">
        <p14:creationId xmlns:p14="http://schemas.microsoft.com/office/powerpoint/2010/main" val="1252606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5"/>
        <p:cNvGrpSpPr/>
        <p:nvPr/>
      </p:nvGrpSpPr>
      <p:grpSpPr>
        <a:xfrm>
          <a:off x="0" y="0"/>
          <a:ext cx="0" cy="0"/>
          <a:chOff x="0" y="0"/>
          <a:chExt cx="0" cy="0"/>
        </a:xfrm>
      </p:grpSpPr>
    </p:spTree>
    <p:extLst>
      <p:ext uri="{BB962C8B-B14F-4D97-AF65-F5344CB8AC3E}">
        <p14:creationId xmlns:p14="http://schemas.microsoft.com/office/powerpoint/2010/main" val="36880527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01357B40-1A5D-7ABC-1144-498C63B2DE10}"/>
              </a:ext>
            </a:extLst>
          </p:cNvPr>
          <p:cNvSpPr>
            <a:spLocks noGrp="1"/>
          </p:cNvSpPr>
          <p:nvPr>
            <p:ph sz="quarter" idx="10"/>
          </p:nvPr>
        </p:nvSpPr>
        <p:spPr>
          <a:xfrm>
            <a:off x="943120" y="5229548"/>
            <a:ext cx="3215184" cy="343778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58986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07341" y="547775"/>
            <a:ext cx="8873907" cy="1988651"/>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707341" y="2738860"/>
            <a:ext cx="8873907" cy="652801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07341" y="9535999"/>
            <a:ext cx="2314932" cy="547772"/>
          </a:xfrm>
          <a:prstGeom prst="rect">
            <a:avLst/>
          </a:prstGeom>
        </p:spPr>
        <p:txBody>
          <a:bodyPr vert="horz" lIns="91440" tIns="45720" rIns="91440" bIns="45720" rtlCol="0" anchor="ctr"/>
          <a:lstStyle>
            <a:lvl1pPr algn="l">
              <a:defRPr sz="1350">
                <a:solidFill>
                  <a:schemeClr val="tx1">
                    <a:tint val="75000"/>
                  </a:schemeClr>
                </a:solidFill>
              </a:defRPr>
            </a:lvl1pPr>
          </a:lstStyle>
          <a:p>
            <a:fld id="{55C61674-F040-C548-9CFF-304C16C9EDFA}" type="datetimeFigureOut">
              <a:rPr lang="en-AE" smtClean="0"/>
              <a:t>25/09/2026</a:t>
            </a:fld>
            <a:endParaRPr lang="en-AE"/>
          </a:p>
        </p:txBody>
      </p:sp>
      <p:sp>
        <p:nvSpPr>
          <p:cNvPr id="5" name="Footer Placeholder 4"/>
          <p:cNvSpPr>
            <a:spLocks noGrp="1"/>
          </p:cNvSpPr>
          <p:nvPr>
            <p:ph type="ftr" sz="quarter" idx="3"/>
          </p:nvPr>
        </p:nvSpPr>
        <p:spPr>
          <a:xfrm>
            <a:off x="3408095" y="9535999"/>
            <a:ext cx="3472398" cy="547772"/>
          </a:xfrm>
          <a:prstGeom prst="rect">
            <a:avLst/>
          </a:prstGeom>
        </p:spPr>
        <p:txBody>
          <a:bodyPr vert="horz" lIns="91440" tIns="45720" rIns="91440" bIns="45720" rtlCol="0" anchor="ctr"/>
          <a:lstStyle>
            <a:lvl1pPr algn="ctr">
              <a:defRPr sz="1350">
                <a:solidFill>
                  <a:schemeClr val="tx1">
                    <a:tint val="75000"/>
                  </a:schemeClr>
                </a:solidFill>
              </a:defRPr>
            </a:lvl1pPr>
          </a:lstStyle>
          <a:p>
            <a:endParaRPr lang="en-AE"/>
          </a:p>
        </p:txBody>
      </p:sp>
      <p:sp>
        <p:nvSpPr>
          <p:cNvPr id="6" name="Slide Number Placeholder 5"/>
          <p:cNvSpPr>
            <a:spLocks noGrp="1"/>
          </p:cNvSpPr>
          <p:nvPr>
            <p:ph type="sldNum" sz="quarter" idx="4"/>
          </p:nvPr>
        </p:nvSpPr>
        <p:spPr>
          <a:xfrm>
            <a:off x="7266315" y="9535999"/>
            <a:ext cx="2314932" cy="547772"/>
          </a:xfrm>
          <a:prstGeom prst="rect">
            <a:avLst/>
          </a:prstGeom>
        </p:spPr>
        <p:txBody>
          <a:bodyPr vert="horz" lIns="91440" tIns="45720" rIns="91440" bIns="45720" rtlCol="0" anchor="ctr"/>
          <a:lstStyle>
            <a:lvl1pPr algn="r">
              <a:defRPr sz="1350">
                <a:solidFill>
                  <a:schemeClr val="tx1">
                    <a:tint val="75000"/>
                  </a:schemeClr>
                </a:solidFill>
              </a:defRPr>
            </a:lvl1pPr>
          </a:lstStyle>
          <a:p>
            <a:fld id="{3E50D738-7F04-5047-AA6A-1E3E634307A5}" type="slidenum">
              <a:rPr lang="en-AE" smtClean="0"/>
              <a:t>‹#›</a:t>
            </a:fld>
            <a:endParaRPr lang="en-AE"/>
          </a:p>
        </p:txBody>
      </p:sp>
    </p:spTree>
    <p:extLst>
      <p:ext uri="{BB962C8B-B14F-4D97-AF65-F5344CB8AC3E}">
        <p14:creationId xmlns:p14="http://schemas.microsoft.com/office/powerpoint/2010/main" val="130609971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l" defTabSz="1028883" rtl="0" eaLnBrk="1" latinLnBrk="0" hangingPunct="1">
        <a:lnSpc>
          <a:spcPct val="90000"/>
        </a:lnSpc>
        <a:spcBef>
          <a:spcPct val="0"/>
        </a:spcBef>
        <a:buNone/>
        <a:defRPr sz="4951" kern="1200">
          <a:solidFill>
            <a:schemeClr val="tx1"/>
          </a:solidFill>
          <a:latin typeface="+mj-lt"/>
          <a:ea typeface="+mj-ea"/>
          <a:cs typeface="+mj-cs"/>
        </a:defRPr>
      </a:lvl1pPr>
    </p:titleStyle>
    <p:bodyStyle>
      <a:lvl1pPr marL="257221" indent="-257221" algn="l" defTabSz="1028883" rtl="0" eaLnBrk="1" latinLnBrk="0" hangingPunct="1">
        <a:lnSpc>
          <a:spcPct val="90000"/>
        </a:lnSpc>
        <a:spcBef>
          <a:spcPts val="1125"/>
        </a:spcBef>
        <a:buFont typeface="Arial" panose="020B0604020202020204" pitchFamily="34" charset="0"/>
        <a:buChar char="•"/>
        <a:defRPr sz="3151" kern="1200">
          <a:solidFill>
            <a:schemeClr val="tx1"/>
          </a:solidFill>
          <a:latin typeface="+mn-lt"/>
          <a:ea typeface="+mn-ea"/>
          <a:cs typeface="+mn-cs"/>
        </a:defRPr>
      </a:lvl1pPr>
      <a:lvl2pPr marL="771662" indent="-257221" algn="l" defTabSz="1028883" rtl="0" eaLnBrk="1" latinLnBrk="0" hangingPunct="1">
        <a:lnSpc>
          <a:spcPct val="90000"/>
        </a:lnSpc>
        <a:spcBef>
          <a:spcPts val="563"/>
        </a:spcBef>
        <a:buFont typeface="Arial" panose="020B0604020202020204" pitchFamily="34" charset="0"/>
        <a:buChar char="•"/>
        <a:defRPr sz="2700" kern="1200">
          <a:solidFill>
            <a:schemeClr val="tx1"/>
          </a:solidFill>
          <a:latin typeface="+mn-lt"/>
          <a:ea typeface="+mn-ea"/>
          <a:cs typeface="+mn-cs"/>
        </a:defRPr>
      </a:lvl2pPr>
      <a:lvl3pPr marL="1286104" indent="-257221" algn="l" defTabSz="1028883" rtl="0" eaLnBrk="1" latinLnBrk="0" hangingPunct="1">
        <a:lnSpc>
          <a:spcPct val="90000"/>
        </a:lnSpc>
        <a:spcBef>
          <a:spcPts val="563"/>
        </a:spcBef>
        <a:buFont typeface="Arial" panose="020B0604020202020204" pitchFamily="34" charset="0"/>
        <a:buChar char="•"/>
        <a:defRPr sz="2250" kern="1200">
          <a:solidFill>
            <a:schemeClr val="tx1"/>
          </a:solidFill>
          <a:latin typeface="+mn-lt"/>
          <a:ea typeface="+mn-ea"/>
          <a:cs typeface="+mn-cs"/>
        </a:defRPr>
      </a:lvl3pPr>
      <a:lvl4pPr marL="1800545" indent="-257221" algn="l" defTabSz="1028883"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4pPr>
      <a:lvl5pPr marL="2314986" indent="-257221" algn="l" defTabSz="1028883"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5pPr>
      <a:lvl6pPr marL="2829428" indent="-257221" algn="l" defTabSz="1028883"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6pPr>
      <a:lvl7pPr marL="3343869" indent="-257221" algn="l" defTabSz="1028883"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7pPr>
      <a:lvl8pPr marL="3858311" indent="-257221" algn="l" defTabSz="1028883"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8pPr>
      <a:lvl9pPr marL="4372752" indent="-257221" algn="l" defTabSz="1028883"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9pPr>
    </p:bodyStyle>
    <p:otherStyle>
      <a:defPPr>
        <a:defRPr lang="en-US"/>
      </a:defPPr>
      <a:lvl1pPr marL="0" algn="l" defTabSz="1028883" rtl="0" eaLnBrk="1" latinLnBrk="0" hangingPunct="1">
        <a:defRPr sz="2025" kern="1200">
          <a:solidFill>
            <a:schemeClr val="tx1"/>
          </a:solidFill>
          <a:latin typeface="+mn-lt"/>
          <a:ea typeface="+mn-ea"/>
          <a:cs typeface="+mn-cs"/>
        </a:defRPr>
      </a:lvl1pPr>
      <a:lvl2pPr marL="514441" algn="l" defTabSz="1028883" rtl="0" eaLnBrk="1" latinLnBrk="0" hangingPunct="1">
        <a:defRPr sz="2025" kern="1200">
          <a:solidFill>
            <a:schemeClr val="tx1"/>
          </a:solidFill>
          <a:latin typeface="+mn-lt"/>
          <a:ea typeface="+mn-ea"/>
          <a:cs typeface="+mn-cs"/>
        </a:defRPr>
      </a:lvl2pPr>
      <a:lvl3pPr marL="1028883" algn="l" defTabSz="1028883" rtl="0" eaLnBrk="1" latinLnBrk="0" hangingPunct="1">
        <a:defRPr sz="2025" kern="1200">
          <a:solidFill>
            <a:schemeClr val="tx1"/>
          </a:solidFill>
          <a:latin typeface="+mn-lt"/>
          <a:ea typeface="+mn-ea"/>
          <a:cs typeface="+mn-cs"/>
        </a:defRPr>
      </a:lvl3pPr>
      <a:lvl4pPr marL="1543324" algn="l" defTabSz="1028883" rtl="0" eaLnBrk="1" latinLnBrk="0" hangingPunct="1">
        <a:defRPr sz="2025" kern="1200">
          <a:solidFill>
            <a:schemeClr val="tx1"/>
          </a:solidFill>
          <a:latin typeface="+mn-lt"/>
          <a:ea typeface="+mn-ea"/>
          <a:cs typeface="+mn-cs"/>
        </a:defRPr>
      </a:lvl4pPr>
      <a:lvl5pPr marL="2057766" algn="l" defTabSz="1028883" rtl="0" eaLnBrk="1" latinLnBrk="0" hangingPunct="1">
        <a:defRPr sz="2025" kern="1200">
          <a:solidFill>
            <a:schemeClr val="tx1"/>
          </a:solidFill>
          <a:latin typeface="+mn-lt"/>
          <a:ea typeface="+mn-ea"/>
          <a:cs typeface="+mn-cs"/>
        </a:defRPr>
      </a:lvl5pPr>
      <a:lvl6pPr marL="2572207" algn="l" defTabSz="1028883" rtl="0" eaLnBrk="1" latinLnBrk="0" hangingPunct="1">
        <a:defRPr sz="2025" kern="1200">
          <a:solidFill>
            <a:schemeClr val="tx1"/>
          </a:solidFill>
          <a:latin typeface="+mn-lt"/>
          <a:ea typeface="+mn-ea"/>
          <a:cs typeface="+mn-cs"/>
        </a:defRPr>
      </a:lvl6pPr>
      <a:lvl7pPr marL="3086649" algn="l" defTabSz="1028883" rtl="0" eaLnBrk="1" latinLnBrk="0" hangingPunct="1">
        <a:defRPr sz="2025" kern="1200">
          <a:solidFill>
            <a:schemeClr val="tx1"/>
          </a:solidFill>
          <a:latin typeface="+mn-lt"/>
          <a:ea typeface="+mn-ea"/>
          <a:cs typeface="+mn-cs"/>
        </a:defRPr>
      </a:lvl7pPr>
      <a:lvl8pPr marL="3601090" algn="l" defTabSz="1028883" rtl="0" eaLnBrk="1" latinLnBrk="0" hangingPunct="1">
        <a:defRPr sz="2025" kern="1200">
          <a:solidFill>
            <a:schemeClr val="tx1"/>
          </a:solidFill>
          <a:latin typeface="+mn-lt"/>
          <a:ea typeface="+mn-ea"/>
          <a:cs typeface="+mn-cs"/>
        </a:defRPr>
      </a:lvl8pPr>
      <a:lvl9pPr marL="4115532" algn="l" defTabSz="1028883" rtl="0" eaLnBrk="1" latinLnBrk="0" hangingPunct="1">
        <a:defRPr sz="202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bit.ly/4iNdlL9"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bit.ly/4iNdlL9" TargetMode="Externa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hyperlink" Target="https://bit.ly/4iNdlL9"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21EA3-59E8-3FE3-9893-1AAE3881812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73973EE-6665-9663-47E7-560C6E4CC184}"/>
              </a:ext>
            </a:extLst>
          </p:cNvPr>
          <p:cNvSpPr txBox="1"/>
          <p:nvPr/>
        </p:nvSpPr>
        <p:spPr>
          <a:xfrm>
            <a:off x="1550480" y="468308"/>
            <a:ext cx="6474351" cy="4819781"/>
          </a:xfrm>
          <a:prstGeom prst="rect">
            <a:avLst/>
          </a:prstGeom>
          <a:noFill/>
        </p:spPr>
        <p:txBody>
          <a:bodyPr wrap="square" rtlCol="0">
            <a:spAutoFit/>
          </a:bodyPr>
          <a:lstStyle/>
          <a:p>
            <a:r>
              <a:rPr lang="en-US" sz="1920" b="1" dirty="0"/>
              <a:t>Technical Conference speakers Social Media Template</a:t>
            </a:r>
          </a:p>
          <a:p>
            <a:endParaRPr lang="en-US" sz="1920" dirty="0"/>
          </a:p>
          <a:p>
            <a:r>
              <a:rPr lang="en-US" sz="1920" dirty="0"/>
              <a:t>Please </a:t>
            </a:r>
            <a:r>
              <a:rPr lang="en-US" sz="1920" dirty="0" err="1"/>
              <a:t>personalise</a:t>
            </a:r>
            <a:r>
              <a:rPr lang="en-US" sz="1920" dirty="0"/>
              <a:t> the template before sharing it on your social media channels.</a:t>
            </a:r>
          </a:p>
          <a:p>
            <a:endParaRPr lang="en-US" sz="1920" dirty="0"/>
          </a:p>
          <a:p>
            <a:r>
              <a:rPr lang="en-US" sz="1920" b="1" dirty="0"/>
              <a:t>Editable information</a:t>
            </a:r>
          </a:p>
          <a:p>
            <a:pPr marL="274320" indent="-274320">
              <a:buFont typeface="Arial" panose="020B0604020202020204" pitchFamily="34" charset="0"/>
              <a:buChar char="•"/>
            </a:pPr>
            <a:r>
              <a:rPr lang="en-US" sz="1920" dirty="0"/>
              <a:t>Name</a:t>
            </a:r>
          </a:p>
          <a:p>
            <a:pPr marL="274320" indent="-274320">
              <a:buFont typeface="Arial" panose="020B0604020202020204" pitchFamily="34" charset="0"/>
              <a:buChar char="•"/>
            </a:pPr>
            <a:r>
              <a:rPr lang="en-US" sz="1920" dirty="0"/>
              <a:t>Job title</a:t>
            </a:r>
          </a:p>
          <a:p>
            <a:pPr marL="274320" indent="-274320">
              <a:buFont typeface="Arial" panose="020B0604020202020204" pitchFamily="34" charset="0"/>
              <a:buChar char="•"/>
            </a:pPr>
            <a:r>
              <a:rPr lang="en-US" sz="1920" dirty="0"/>
              <a:t>Company</a:t>
            </a:r>
          </a:p>
          <a:p>
            <a:endParaRPr lang="en-US" sz="1920" dirty="0"/>
          </a:p>
          <a:p>
            <a:r>
              <a:rPr lang="en-US" sz="1920" b="1" dirty="0"/>
              <a:t>Profile photo</a:t>
            </a:r>
          </a:p>
          <a:p>
            <a:br>
              <a:rPr lang="en-US" sz="1920" dirty="0"/>
            </a:br>
            <a:r>
              <a:rPr lang="en-US" sz="1920" dirty="0"/>
              <a:t>To update your photo, right click on the image and select “Change Picture”.</a:t>
            </a:r>
          </a:p>
          <a:p>
            <a:endParaRPr lang="en-US" sz="1920" dirty="0"/>
          </a:p>
          <a:p>
            <a:r>
              <a:rPr lang="en-US" sz="1920" dirty="0"/>
              <a:t>Please review all details before posting.</a:t>
            </a:r>
          </a:p>
        </p:txBody>
      </p:sp>
    </p:spTree>
    <p:extLst>
      <p:ext uri="{BB962C8B-B14F-4D97-AF65-F5344CB8AC3E}">
        <p14:creationId xmlns:p14="http://schemas.microsoft.com/office/powerpoint/2010/main" val="4100822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62CCB-0609-E941-5DAC-42E9E153267C}"/>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383D3404-2271-2E6C-B283-CBE1DE6FDD64}"/>
              </a:ext>
            </a:extLst>
          </p:cNvPr>
          <p:cNvSpPr txBox="1"/>
          <p:nvPr/>
        </p:nvSpPr>
        <p:spPr>
          <a:xfrm>
            <a:off x="3912228" y="5199065"/>
            <a:ext cx="5417877" cy="461665"/>
          </a:xfrm>
          <a:prstGeom prst="rect">
            <a:avLst/>
          </a:prstGeom>
          <a:noFill/>
        </p:spPr>
        <p:txBody>
          <a:bodyPr wrap="square" rtlCol="0">
            <a:spAutoFit/>
          </a:bodyPr>
          <a:lstStyle/>
          <a:p>
            <a:r>
              <a:rPr lang="en-US" sz="2400" dirty="0">
                <a:solidFill>
                  <a:schemeClr val="bg1"/>
                </a:solidFill>
                <a:latin typeface="Manrope" pitchFamily="2" charset="0"/>
                <a:ea typeface="Arial Unicode MS" panose="020B0604020202020204" pitchFamily="34" charset="-128"/>
                <a:cs typeface="Arial" panose="020B0604020202020204" pitchFamily="34" charset="0"/>
              </a:rPr>
              <a:t>Name </a:t>
            </a:r>
          </a:p>
        </p:txBody>
      </p:sp>
      <p:sp>
        <p:nvSpPr>
          <p:cNvPr id="21" name="Rectangle 20">
            <a:extLst>
              <a:ext uri="{FF2B5EF4-FFF2-40B4-BE49-F238E27FC236}">
                <a16:creationId xmlns:a16="http://schemas.microsoft.com/office/drawing/2014/main" id="{F85D701E-7A36-0324-6B09-666FBDC48390}"/>
              </a:ext>
            </a:extLst>
          </p:cNvPr>
          <p:cNvSpPr/>
          <p:nvPr/>
        </p:nvSpPr>
        <p:spPr>
          <a:xfrm>
            <a:off x="907788" y="4761814"/>
            <a:ext cx="2823802" cy="268341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sz="2700" dirty="0">
              <a:highlight>
                <a:srgbClr val="C00000"/>
              </a:highlight>
            </a:endParaRPr>
          </a:p>
        </p:txBody>
      </p:sp>
      <p:sp>
        <p:nvSpPr>
          <p:cNvPr id="23" name="TextBox 22">
            <a:extLst>
              <a:ext uri="{FF2B5EF4-FFF2-40B4-BE49-F238E27FC236}">
                <a16:creationId xmlns:a16="http://schemas.microsoft.com/office/drawing/2014/main" id="{AA11C882-0E87-F9A7-1586-3C421CC42C38}"/>
              </a:ext>
            </a:extLst>
          </p:cNvPr>
          <p:cNvSpPr txBox="1"/>
          <p:nvPr/>
        </p:nvSpPr>
        <p:spPr>
          <a:xfrm>
            <a:off x="3926337" y="5895034"/>
            <a:ext cx="5417877" cy="461665"/>
          </a:xfrm>
          <a:prstGeom prst="rect">
            <a:avLst/>
          </a:prstGeom>
          <a:noFill/>
        </p:spPr>
        <p:txBody>
          <a:bodyPr wrap="square" rtlCol="0">
            <a:spAutoFit/>
          </a:bodyPr>
          <a:lstStyle/>
          <a:p>
            <a:r>
              <a:rPr lang="en-US" sz="2400" dirty="0">
                <a:solidFill>
                  <a:schemeClr val="bg1"/>
                </a:solidFill>
                <a:latin typeface="Manrope" pitchFamily="2" charset="0"/>
                <a:ea typeface="Arial Unicode MS" panose="020B0604020202020204" pitchFamily="34" charset="-128"/>
                <a:cs typeface="Arial" panose="020B0604020202020204" pitchFamily="34" charset="0"/>
              </a:rPr>
              <a:t>Job Title</a:t>
            </a:r>
          </a:p>
        </p:txBody>
      </p:sp>
      <p:sp>
        <p:nvSpPr>
          <p:cNvPr id="24" name="TextBox 23">
            <a:extLst>
              <a:ext uri="{FF2B5EF4-FFF2-40B4-BE49-F238E27FC236}">
                <a16:creationId xmlns:a16="http://schemas.microsoft.com/office/drawing/2014/main" id="{FEADF83E-6D94-1E76-504C-11A39D3BDB61}"/>
              </a:ext>
            </a:extLst>
          </p:cNvPr>
          <p:cNvSpPr txBox="1"/>
          <p:nvPr/>
        </p:nvSpPr>
        <p:spPr>
          <a:xfrm>
            <a:off x="3912227" y="6622583"/>
            <a:ext cx="5417877" cy="461665"/>
          </a:xfrm>
          <a:prstGeom prst="rect">
            <a:avLst/>
          </a:prstGeom>
          <a:noFill/>
        </p:spPr>
        <p:txBody>
          <a:bodyPr wrap="square" rtlCol="0">
            <a:spAutoFit/>
          </a:bodyPr>
          <a:lstStyle/>
          <a:p>
            <a:r>
              <a:rPr lang="en-US" sz="2400" dirty="0">
                <a:solidFill>
                  <a:schemeClr val="bg1"/>
                </a:solidFill>
                <a:latin typeface="Manrope" pitchFamily="2" charset="0"/>
                <a:ea typeface="Arial Unicode MS" panose="020B0604020202020204" pitchFamily="34" charset="-128"/>
                <a:cs typeface="Arial" panose="020B0604020202020204" pitchFamily="34" charset="0"/>
              </a:rPr>
              <a:t>Company</a:t>
            </a:r>
          </a:p>
        </p:txBody>
      </p:sp>
      <p:pic>
        <p:nvPicPr>
          <p:cNvPr id="7" name="Picture 6">
            <a:extLst>
              <a:ext uri="{FF2B5EF4-FFF2-40B4-BE49-F238E27FC236}">
                <a16:creationId xmlns:a16="http://schemas.microsoft.com/office/drawing/2014/main" id="{537C2662-12C0-6511-08EC-B2C71E248E36}"/>
              </a:ext>
            </a:extLst>
          </p:cNvPr>
          <p:cNvPicPr>
            <a:picLocks noChangeAspect="1"/>
          </p:cNvPicPr>
          <p:nvPr/>
        </p:nvPicPr>
        <p:blipFill>
          <a:blip r:embed="rId2"/>
          <a:srcRect l="800" t="-1" b="5736"/>
          <a:stretch>
            <a:fillRect/>
          </a:stretch>
        </p:blipFill>
        <p:spPr>
          <a:xfrm>
            <a:off x="907788" y="4761814"/>
            <a:ext cx="2823802" cy="2683412"/>
          </a:xfrm>
          <a:prstGeom prst="rect">
            <a:avLst/>
          </a:prstGeom>
        </p:spPr>
      </p:pic>
    </p:spTree>
    <p:extLst>
      <p:ext uri="{BB962C8B-B14F-4D97-AF65-F5344CB8AC3E}">
        <p14:creationId xmlns:p14="http://schemas.microsoft.com/office/powerpoint/2010/main" val="39524021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B8C9427-16B6-A13B-E1CA-C7DC63F8A5C4}"/>
              </a:ext>
            </a:extLst>
          </p:cNvPr>
          <p:cNvSpPr txBox="1"/>
          <p:nvPr/>
        </p:nvSpPr>
        <p:spPr>
          <a:xfrm>
            <a:off x="397042" y="597114"/>
            <a:ext cx="9400101" cy="5632311"/>
          </a:xfrm>
          <a:prstGeom prst="rect">
            <a:avLst/>
          </a:prstGeom>
          <a:noFill/>
        </p:spPr>
        <p:txBody>
          <a:bodyPr wrap="square" rtlCol="0">
            <a:spAutoFit/>
          </a:bodyPr>
          <a:lstStyle/>
          <a:p>
            <a:r>
              <a:rPr lang="en-US" dirty="0"/>
              <a:t>Suggested caption:</a:t>
            </a:r>
          </a:p>
          <a:p>
            <a:endParaRPr lang="en-US" dirty="0"/>
          </a:p>
          <a:p>
            <a:r>
              <a:rPr lang="en-US" dirty="0"/>
              <a:t>I am delighted to announce that I will be speaking at the ADIPEC 2026 Technical Conference, the world’s largest gathering of technical energy engineers and experts.</a:t>
            </a:r>
          </a:p>
          <a:p>
            <a:endParaRPr lang="en-US" dirty="0"/>
          </a:p>
          <a:p>
            <a:r>
              <a:rPr lang="en-US" dirty="0"/>
              <a:t>Across more than 200 sessions, over 1,100 expert speakers will examine the technologies, processes and capabilities needed to build more flexible, integrated and intelligent energy systems — improving performance, strengthening reliability and translating technical innovation into scalable, real-world solutions.</a:t>
            </a:r>
          </a:p>
          <a:p>
            <a:endParaRPr lang="en-US" dirty="0"/>
          </a:p>
          <a:p>
            <a:r>
              <a:rPr lang="en-US" dirty="0"/>
              <a:t>Join me at ADIPEC 2026 in Abu Dhabi from 2–5 November 2026 to exchange practical insights, explore advances in engineering and technology, and contribute to the technical discussions shaping the future of energy.</a:t>
            </a:r>
          </a:p>
          <a:p>
            <a:endParaRPr lang="en-US" dirty="0"/>
          </a:p>
          <a:p>
            <a:r>
              <a:rPr lang="en-US" dirty="0"/>
              <a:t>Secure your delegate pass today to attend the ADIPEC Technical Conference: </a:t>
            </a:r>
          </a:p>
          <a:p>
            <a:endParaRPr lang="en-US" dirty="0"/>
          </a:p>
          <a:p>
            <a:r>
              <a:rPr lang="en-US" dirty="0">
                <a:hlinkClick r:id="rId2"/>
              </a:rPr>
              <a:t>bit.ly/4iNdlL9</a:t>
            </a:r>
            <a:endParaRPr lang="en-US" dirty="0"/>
          </a:p>
          <a:p>
            <a:endParaRPr lang="en-US" dirty="0"/>
          </a:p>
          <a:p>
            <a:r>
              <a:rPr lang="en-US" dirty="0"/>
              <a:t>#MeetMeAtADIPEC2026 #ADIPEC2026 #TechnicalConference</a:t>
            </a:r>
          </a:p>
          <a:p>
            <a:endParaRPr lang="en-US" dirty="0"/>
          </a:p>
        </p:txBody>
      </p:sp>
    </p:spTree>
    <p:extLst>
      <p:ext uri="{BB962C8B-B14F-4D97-AF65-F5344CB8AC3E}">
        <p14:creationId xmlns:p14="http://schemas.microsoft.com/office/powerpoint/2010/main" val="3616050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83F23-A6C8-545C-F7E4-A1AEA75B3FB6}"/>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E692DDC9-60EA-0D5D-4B06-0B4BC3C528AE}"/>
              </a:ext>
            </a:extLst>
          </p:cNvPr>
          <p:cNvSpPr txBox="1"/>
          <p:nvPr/>
        </p:nvSpPr>
        <p:spPr>
          <a:xfrm>
            <a:off x="3912228" y="5199065"/>
            <a:ext cx="5417877" cy="461665"/>
          </a:xfrm>
          <a:prstGeom prst="rect">
            <a:avLst/>
          </a:prstGeom>
          <a:noFill/>
        </p:spPr>
        <p:txBody>
          <a:bodyPr wrap="square" rtlCol="0">
            <a:spAutoFit/>
          </a:bodyPr>
          <a:lstStyle/>
          <a:p>
            <a:r>
              <a:rPr lang="en-US" sz="2400" dirty="0">
                <a:solidFill>
                  <a:schemeClr val="bg1"/>
                </a:solidFill>
                <a:latin typeface="Manrope" pitchFamily="2" charset="0"/>
                <a:ea typeface="Arial Unicode MS" panose="020B0604020202020204" pitchFamily="34" charset="-128"/>
                <a:cs typeface="Arial" panose="020B0604020202020204" pitchFamily="34" charset="0"/>
              </a:rPr>
              <a:t>Name </a:t>
            </a:r>
          </a:p>
        </p:txBody>
      </p:sp>
      <p:sp>
        <p:nvSpPr>
          <p:cNvPr id="23" name="TextBox 22">
            <a:extLst>
              <a:ext uri="{FF2B5EF4-FFF2-40B4-BE49-F238E27FC236}">
                <a16:creationId xmlns:a16="http://schemas.microsoft.com/office/drawing/2014/main" id="{414C521A-B2B9-8005-039B-CD6A2A16834B}"/>
              </a:ext>
            </a:extLst>
          </p:cNvPr>
          <p:cNvSpPr txBox="1"/>
          <p:nvPr/>
        </p:nvSpPr>
        <p:spPr>
          <a:xfrm>
            <a:off x="3926337" y="5895034"/>
            <a:ext cx="5417877" cy="461665"/>
          </a:xfrm>
          <a:prstGeom prst="rect">
            <a:avLst/>
          </a:prstGeom>
          <a:noFill/>
        </p:spPr>
        <p:txBody>
          <a:bodyPr wrap="square" rtlCol="0">
            <a:spAutoFit/>
          </a:bodyPr>
          <a:lstStyle/>
          <a:p>
            <a:r>
              <a:rPr lang="en-US" sz="2400" dirty="0">
                <a:solidFill>
                  <a:schemeClr val="bg1"/>
                </a:solidFill>
                <a:latin typeface="Manrope" pitchFamily="2" charset="0"/>
                <a:ea typeface="Arial Unicode MS" panose="020B0604020202020204" pitchFamily="34" charset="-128"/>
                <a:cs typeface="Arial" panose="020B0604020202020204" pitchFamily="34" charset="0"/>
              </a:rPr>
              <a:t>Job Title</a:t>
            </a:r>
          </a:p>
        </p:txBody>
      </p:sp>
      <p:sp>
        <p:nvSpPr>
          <p:cNvPr id="24" name="TextBox 23">
            <a:extLst>
              <a:ext uri="{FF2B5EF4-FFF2-40B4-BE49-F238E27FC236}">
                <a16:creationId xmlns:a16="http://schemas.microsoft.com/office/drawing/2014/main" id="{C5731A21-4DE7-0B06-7D85-6942E26A68B8}"/>
              </a:ext>
            </a:extLst>
          </p:cNvPr>
          <p:cNvSpPr txBox="1"/>
          <p:nvPr/>
        </p:nvSpPr>
        <p:spPr>
          <a:xfrm>
            <a:off x="3912227" y="6622583"/>
            <a:ext cx="5417877" cy="461665"/>
          </a:xfrm>
          <a:prstGeom prst="rect">
            <a:avLst/>
          </a:prstGeom>
          <a:noFill/>
        </p:spPr>
        <p:txBody>
          <a:bodyPr wrap="square" rtlCol="0">
            <a:spAutoFit/>
          </a:bodyPr>
          <a:lstStyle/>
          <a:p>
            <a:r>
              <a:rPr lang="en-US" sz="2400" dirty="0">
                <a:solidFill>
                  <a:schemeClr val="bg1"/>
                </a:solidFill>
                <a:latin typeface="Manrope" pitchFamily="2" charset="0"/>
                <a:ea typeface="Arial Unicode MS" panose="020B0604020202020204" pitchFamily="34" charset="-128"/>
                <a:cs typeface="Arial" panose="020B0604020202020204" pitchFamily="34" charset="0"/>
              </a:rPr>
              <a:t>Company</a:t>
            </a:r>
          </a:p>
        </p:txBody>
      </p:sp>
      <p:pic>
        <p:nvPicPr>
          <p:cNvPr id="7" name="Picture 6">
            <a:extLst>
              <a:ext uri="{FF2B5EF4-FFF2-40B4-BE49-F238E27FC236}">
                <a16:creationId xmlns:a16="http://schemas.microsoft.com/office/drawing/2014/main" id="{81CB37D4-A09C-5E2C-906B-5971EF164538}"/>
              </a:ext>
            </a:extLst>
          </p:cNvPr>
          <p:cNvPicPr>
            <a:picLocks noChangeAspect="1"/>
          </p:cNvPicPr>
          <p:nvPr/>
        </p:nvPicPr>
        <p:blipFill>
          <a:blip r:embed="rId2"/>
          <a:srcRect l="800" t="-1" b="5736"/>
          <a:stretch>
            <a:fillRect/>
          </a:stretch>
        </p:blipFill>
        <p:spPr>
          <a:xfrm>
            <a:off x="907788" y="4761814"/>
            <a:ext cx="2823802" cy="2683412"/>
          </a:xfrm>
          <a:prstGeom prst="rect">
            <a:avLst/>
          </a:prstGeom>
        </p:spPr>
      </p:pic>
    </p:spTree>
    <p:extLst>
      <p:ext uri="{BB962C8B-B14F-4D97-AF65-F5344CB8AC3E}">
        <p14:creationId xmlns:p14="http://schemas.microsoft.com/office/powerpoint/2010/main" val="1433164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7D731-D52E-3D6D-5E25-C66169EFCAD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9ABCE05-5AC4-1517-ED08-4BB32E6FE3E8}"/>
              </a:ext>
            </a:extLst>
          </p:cNvPr>
          <p:cNvSpPr txBox="1"/>
          <p:nvPr/>
        </p:nvSpPr>
        <p:spPr>
          <a:xfrm>
            <a:off x="579549" y="850006"/>
            <a:ext cx="8989454" cy="5078313"/>
          </a:xfrm>
          <a:prstGeom prst="rect">
            <a:avLst/>
          </a:prstGeom>
          <a:noFill/>
        </p:spPr>
        <p:txBody>
          <a:bodyPr wrap="square">
            <a:spAutoFit/>
          </a:bodyPr>
          <a:lstStyle/>
          <a:p>
            <a:pPr>
              <a:buNone/>
            </a:pPr>
            <a:r>
              <a:rPr lang="en-US" dirty="0"/>
              <a:t>Suggested caption:</a:t>
            </a:r>
          </a:p>
          <a:p>
            <a:pPr>
              <a:buNone/>
            </a:pPr>
            <a:endParaRPr lang="en-US" dirty="0"/>
          </a:p>
          <a:p>
            <a:pPr>
              <a:buNone/>
            </a:pPr>
            <a:r>
              <a:rPr lang="en-US" dirty="0"/>
              <a:t>As a member of the ADIPEC Technical Conference Committee, I’m pleased to invite you to join me at ADIPEC 2026, taking place in Abu Dhabi from 2–5 November 2026.</a:t>
            </a:r>
          </a:p>
          <a:p>
            <a:pPr>
              <a:buNone/>
            </a:pPr>
            <a:endParaRPr lang="en-US" dirty="0"/>
          </a:p>
          <a:p>
            <a:pPr>
              <a:buNone/>
            </a:pPr>
            <a:r>
              <a:rPr lang="en-US" dirty="0"/>
              <a:t>Bringing together engineers, scientists and technical specialists from across the energy value chain, the conference will provide a platform to exchange practical insights, share real-world experience and explore the technologies and approaches improving performance, reliability and delivery across increasingly complex energy systems.</a:t>
            </a:r>
          </a:p>
          <a:p>
            <a:pPr>
              <a:buNone/>
            </a:pPr>
            <a:endParaRPr lang="en-US" dirty="0"/>
          </a:p>
          <a:p>
            <a:pPr>
              <a:buNone/>
            </a:pPr>
            <a:r>
              <a:rPr lang="en-US" dirty="0"/>
              <a:t>I look forward to connecting with peers and colleagues in Abu Dhabi and contributing to the technical discussions shaping what comes next.</a:t>
            </a:r>
          </a:p>
          <a:p>
            <a:pPr>
              <a:buNone/>
            </a:pPr>
            <a:endParaRPr lang="en-US" dirty="0"/>
          </a:p>
          <a:p>
            <a:r>
              <a:rPr lang="en-US" dirty="0"/>
              <a:t>Secure your delegate pass today to attend the ADIPEC Technical Conference:</a:t>
            </a:r>
          </a:p>
          <a:p>
            <a:endParaRPr lang="en-US" dirty="0"/>
          </a:p>
          <a:p>
            <a:r>
              <a:rPr lang="en-US" dirty="0"/>
              <a:t> </a:t>
            </a:r>
            <a:r>
              <a:rPr lang="en-US" dirty="0">
                <a:hlinkClick r:id="rId2"/>
              </a:rPr>
              <a:t>bit.ly/4iNdlL9</a:t>
            </a:r>
            <a:endParaRPr lang="en-US" dirty="0"/>
          </a:p>
          <a:p>
            <a:endParaRPr lang="en-US" dirty="0"/>
          </a:p>
          <a:p>
            <a:pPr>
              <a:buNone/>
            </a:pPr>
            <a:r>
              <a:rPr lang="en-US" dirty="0"/>
              <a:t>#MeetMeAtADIPEC2026 #ADIPEC2026 #TechnicalConference</a:t>
            </a:r>
          </a:p>
        </p:txBody>
      </p:sp>
    </p:spTree>
    <p:extLst>
      <p:ext uri="{BB962C8B-B14F-4D97-AF65-F5344CB8AC3E}">
        <p14:creationId xmlns:p14="http://schemas.microsoft.com/office/powerpoint/2010/main" val="1677233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E9893-46B4-8681-5557-6F248291BD55}"/>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49AB7A81-8EDA-6C29-5AD2-BD9FB3BEE062}"/>
              </a:ext>
            </a:extLst>
          </p:cNvPr>
          <p:cNvSpPr txBox="1"/>
          <p:nvPr/>
        </p:nvSpPr>
        <p:spPr>
          <a:xfrm>
            <a:off x="3912228" y="5199065"/>
            <a:ext cx="5417877" cy="461665"/>
          </a:xfrm>
          <a:prstGeom prst="rect">
            <a:avLst/>
          </a:prstGeom>
          <a:noFill/>
        </p:spPr>
        <p:txBody>
          <a:bodyPr wrap="square" rtlCol="0">
            <a:spAutoFit/>
          </a:bodyPr>
          <a:lstStyle/>
          <a:p>
            <a:r>
              <a:rPr lang="en-US" sz="2400" dirty="0">
                <a:solidFill>
                  <a:schemeClr val="bg1"/>
                </a:solidFill>
                <a:latin typeface="Manrope" pitchFamily="2" charset="0"/>
                <a:ea typeface="Arial Unicode MS" panose="020B0604020202020204" pitchFamily="34" charset="-128"/>
                <a:cs typeface="Arial" panose="020B0604020202020204" pitchFamily="34" charset="0"/>
              </a:rPr>
              <a:t>Name </a:t>
            </a:r>
          </a:p>
        </p:txBody>
      </p:sp>
      <p:sp>
        <p:nvSpPr>
          <p:cNvPr id="23" name="TextBox 22">
            <a:extLst>
              <a:ext uri="{FF2B5EF4-FFF2-40B4-BE49-F238E27FC236}">
                <a16:creationId xmlns:a16="http://schemas.microsoft.com/office/drawing/2014/main" id="{5F2A7C9D-956F-3F99-4E2F-C4A91C14E966}"/>
              </a:ext>
            </a:extLst>
          </p:cNvPr>
          <p:cNvSpPr txBox="1"/>
          <p:nvPr/>
        </p:nvSpPr>
        <p:spPr>
          <a:xfrm>
            <a:off x="3926337" y="5895034"/>
            <a:ext cx="5417877" cy="461665"/>
          </a:xfrm>
          <a:prstGeom prst="rect">
            <a:avLst/>
          </a:prstGeom>
          <a:noFill/>
        </p:spPr>
        <p:txBody>
          <a:bodyPr wrap="square" rtlCol="0">
            <a:spAutoFit/>
          </a:bodyPr>
          <a:lstStyle/>
          <a:p>
            <a:r>
              <a:rPr lang="en-US" sz="2400" dirty="0">
                <a:solidFill>
                  <a:schemeClr val="bg1"/>
                </a:solidFill>
                <a:latin typeface="Manrope" pitchFamily="2" charset="0"/>
                <a:ea typeface="Arial Unicode MS" panose="020B0604020202020204" pitchFamily="34" charset="-128"/>
                <a:cs typeface="Arial" panose="020B0604020202020204" pitchFamily="34" charset="0"/>
              </a:rPr>
              <a:t>Job Title</a:t>
            </a:r>
          </a:p>
        </p:txBody>
      </p:sp>
      <p:sp>
        <p:nvSpPr>
          <p:cNvPr id="24" name="TextBox 23">
            <a:extLst>
              <a:ext uri="{FF2B5EF4-FFF2-40B4-BE49-F238E27FC236}">
                <a16:creationId xmlns:a16="http://schemas.microsoft.com/office/drawing/2014/main" id="{C528AFD1-DEDC-AB39-E5D3-C3610D504323}"/>
              </a:ext>
            </a:extLst>
          </p:cNvPr>
          <p:cNvSpPr txBox="1"/>
          <p:nvPr/>
        </p:nvSpPr>
        <p:spPr>
          <a:xfrm>
            <a:off x="3912227" y="6622583"/>
            <a:ext cx="5417877" cy="461665"/>
          </a:xfrm>
          <a:prstGeom prst="rect">
            <a:avLst/>
          </a:prstGeom>
          <a:noFill/>
        </p:spPr>
        <p:txBody>
          <a:bodyPr wrap="square" rtlCol="0">
            <a:spAutoFit/>
          </a:bodyPr>
          <a:lstStyle/>
          <a:p>
            <a:r>
              <a:rPr lang="en-US" sz="2400" dirty="0">
                <a:solidFill>
                  <a:schemeClr val="bg1"/>
                </a:solidFill>
                <a:latin typeface="Manrope" pitchFamily="2" charset="0"/>
                <a:ea typeface="Arial Unicode MS" panose="020B0604020202020204" pitchFamily="34" charset="-128"/>
                <a:cs typeface="Arial" panose="020B0604020202020204" pitchFamily="34" charset="0"/>
              </a:rPr>
              <a:t>Company</a:t>
            </a:r>
          </a:p>
        </p:txBody>
      </p:sp>
      <p:pic>
        <p:nvPicPr>
          <p:cNvPr id="7" name="Picture 6">
            <a:extLst>
              <a:ext uri="{FF2B5EF4-FFF2-40B4-BE49-F238E27FC236}">
                <a16:creationId xmlns:a16="http://schemas.microsoft.com/office/drawing/2014/main" id="{2DC95FC3-78FD-9B6D-4C16-C65C2579181A}"/>
              </a:ext>
            </a:extLst>
          </p:cNvPr>
          <p:cNvPicPr>
            <a:picLocks noChangeAspect="1"/>
          </p:cNvPicPr>
          <p:nvPr/>
        </p:nvPicPr>
        <p:blipFill>
          <a:blip r:embed="rId2"/>
          <a:srcRect l="800" t="-1" b="5736"/>
          <a:stretch>
            <a:fillRect/>
          </a:stretch>
        </p:blipFill>
        <p:spPr>
          <a:xfrm>
            <a:off x="907788" y="4761814"/>
            <a:ext cx="2823802" cy="2683412"/>
          </a:xfrm>
          <a:prstGeom prst="rect">
            <a:avLst/>
          </a:prstGeom>
        </p:spPr>
      </p:pic>
    </p:spTree>
    <p:extLst>
      <p:ext uri="{BB962C8B-B14F-4D97-AF65-F5344CB8AC3E}">
        <p14:creationId xmlns:p14="http://schemas.microsoft.com/office/powerpoint/2010/main" val="2659451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443F8-B524-7DC5-C50C-08D982E32C9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1BA0A75-14B4-4060-FB92-471691FE6A04}"/>
              </a:ext>
            </a:extLst>
          </p:cNvPr>
          <p:cNvSpPr txBox="1"/>
          <p:nvPr/>
        </p:nvSpPr>
        <p:spPr>
          <a:xfrm>
            <a:off x="579549" y="850006"/>
            <a:ext cx="8989454" cy="5355312"/>
          </a:xfrm>
          <a:prstGeom prst="rect">
            <a:avLst/>
          </a:prstGeom>
          <a:noFill/>
        </p:spPr>
        <p:txBody>
          <a:bodyPr wrap="square">
            <a:spAutoFit/>
          </a:bodyPr>
          <a:lstStyle/>
          <a:p>
            <a:pPr>
              <a:buNone/>
            </a:pPr>
            <a:r>
              <a:rPr lang="en-US" dirty="0"/>
              <a:t>Suggested caption:</a:t>
            </a:r>
          </a:p>
          <a:p>
            <a:pPr>
              <a:buNone/>
            </a:pPr>
            <a:endParaRPr lang="en-US" dirty="0"/>
          </a:p>
          <a:p>
            <a:r>
              <a:rPr lang="en-US" dirty="0"/>
              <a:t>I am pleased to announce that I will be serving as a Co-Chair of the ADIPEC Technical Conference, taking place in Abu Dhabi from 2–5 November 2026.</a:t>
            </a:r>
          </a:p>
          <a:p>
            <a:endParaRPr lang="en-US" dirty="0"/>
          </a:p>
          <a:p>
            <a:r>
              <a:rPr lang="en-US" dirty="0"/>
              <a:t>The ADIPEC Technical Conference will bring together more than 1,100 expert speakers across over 200 sessions to examine the technologies, processes and capabilities needed to build more flexible, integrated and intelligent energy systems. Discussions will connect engineering expertise, innovation and operational experience with the practical solutions needed to improve performance, strengthen reliability and support real-world delivery.</a:t>
            </a:r>
          </a:p>
          <a:p>
            <a:endParaRPr lang="en-US" dirty="0"/>
          </a:p>
          <a:p>
            <a:r>
              <a:rPr lang="en-US" dirty="0"/>
              <a:t>I invite you to join me in Abu Dhabi to exchange perspectives, connect with technical experts and contribute to the discussions shaping the future of energy.</a:t>
            </a:r>
          </a:p>
          <a:p>
            <a:endParaRPr lang="en-US" dirty="0"/>
          </a:p>
          <a:p>
            <a:r>
              <a:rPr lang="en-US" dirty="0"/>
              <a:t>Secure your delegate pass today to attend the ADIPEC Technical Conference: </a:t>
            </a:r>
          </a:p>
          <a:p>
            <a:endParaRPr lang="en-US" dirty="0"/>
          </a:p>
          <a:p>
            <a:r>
              <a:rPr lang="en-US">
                <a:hlinkClick r:id="rId2"/>
              </a:rPr>
              <a:t>bit.ly/4iNdlL9</a:t>
            </a:r>
            <a:endParaRPr lang="en-US" dirty="0"/>
          </a:p>
          <a:p>
            <a:endParaRPr lang="en-US" dirty="0"/>
          </a:p>
          <a:p>
            <a:r>
              <a:rPr lang="en-US" dirty="0"/>
              <a:t>#MeetMeAtADIPEC2026 #ADIPEC2026 #TechnicalConference</a:t>
            </a:r>
          </a:p>
        </p:txBody>
      </p:sp>
    </p:spTree>
    <p:extLst>
      <p:ext uri="{BB962C8B-B14F-4D97-AF65-F5344CB8AC3E}">
        <p14:creationId xmlns:p14="http://schemas.microsoft.com/office/powerpoint/2010/main" val="32416590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49de19f-1481-4acb-82e9-425cb5457cb8" xsi:nil="true"/>
    <Actioned xmlns="0fbaf6fd-6911-41f1-a069-586f5e6dd7a1">false</Actioned>
    <lcf76f155ced4ddcb4097134ff3c332f xmlns="0fbaf6fd-6911-41f1-a069-586f5e6dd7a1">
      <Terms xmlns="http://schemas.microsoft.com/office/infopath/2007/PartnerControls"/>
    </lcf76f155ced4ddcb4097134ff3c332f>
    <LinktoCanva xmlns="0fbaf6fd-6911-41f1-a069-586f5e6dd7a1" xsi:nil="true"/>
    <Datetime xmlns="0fbaf6fd-6911-41f1-a069-586f5e6dd7a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4344952A7DE804AA21DC698BE78E6F8" ma:contentTypeVersion="22" ma:contentTypeDescription="Create a new document." ma:contentTypeScope="" ma:versionID="942bd4a4690581ad57a3d6f06a346b5c">
  <xsd:schema xmlns:xsd="http://www.w3.org/2001/XMLSchema" xmlns:xs="http://www.w3.org/2001/XMLSchema" xmlns:p="http://schemas.microsoft.com/office/2006/metadata/properties" xmlns:ns2="0fbaf6fd-6911-41f1-a069-586f5e6dd7a1" xmlns:ns3="349de19f-1481-4acb-82e9-425cb5457cb8" targetNamespace="http://schemas.microsoft.com/office/2006/metadata/properties" ma:root="true" ma:fieldsID="ea27ee34f603a3d54467dbacfbeaece3" ns2:_="" ns3:_="">
    <xsd:import namespace="0fbaf6fd-6911-41f1-a069-586f5e6dd7a1"/>
    <xsd:import namespace="349de19f-1481-4acb-82e9-425cb5457cb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GenerationTime" minOccurs="0"/>
                <xsd:element ref="ns2:MediaServiceEventHashCode" minOccurs="0"/>
                <xsd:element ref="ns2:MediaServiceLocation" minOccurs="0"/>
                <xsd:element ref="ns2:MediaServiceOCR"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Actioned" minOccurs="0"/>
                <xsd:element ref="ns2:LinktoCanva" minOccurs="0"/>
                <xsd:element ref="ns2:Datetim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baf6fd-6911-41f1-a069-586f5e6dd7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8d0f230-8c22-4e9e-affb-a464a7e9059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Actioned" ma:index="25" nillable="true" ma:displayName="Actioned" ma:default="0" ma:format="Dropdown" ma:internalName="Actioned">
      <xsd:simpleType>
        <xsd:restriction base="dms:Boolean"/>
      </xsd:simpleType>
    </xsd:element>
    <xsd:element name="LinktoCanva" ma:index="26" nillable="true" ma:displayName="Link to Canva" ma:format="Dropdown" ma:internalName="LinktoCanva">
      <xsd:simpleType>
        <xsd:restriction base="dms:Text">
          <xsd:maxLength value="255"/>
        </xsd:restriction>
      </xsd:simpleType>
    </xsd:element>
    <xsd:element name="Datetime" ma:index="27" nillable="true" ma:displayName="Date &amp; time" ma:format="DateTime" ma:internalName="Datetime">
      <xsd:simpleType>
        <xsd:restriction base="dms:DateTim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49de19f-1481-4acb-82e9-425cb5457cb8"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f4ea8225-8f8d-4be2-9beb-4ea3bcc339e9}" ma:internalName="TaxCatchAll" ma:showField="CatchAllData" ma:web="349de19f-1481-4acb-82e9-425cb5457cb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6764D35-6EEF-4871-B439-5DA38E1110EF}">
  <ds:schemaRefs>
    <ds:schemaRef ds:uri="http://schemas.microsoft.com/office/2006/metadata/properties"/>
    <ds:schemaRef ds:uri="http://schemas.microsoft.com/office/infopath/2007/PartnerControls"/>
    <ds:schemaRef ds:uri="349de19f-1481-4acb-82e9-425cb5457cb8"/>
    <ds:schemaRef ds:uri="0fbaf6fd-6911-41f1-a069-586f5e6dd7a1"/>
  </ds:schemaRefs>
</ds:datastoreItem>
</file>

<file path=customXml/itemProps2.xml><?xml version="1.0" encoding="utf-8"?>
<ds:datastoreItem xmlns:ds="http://schemas.openxmlformats.org/officeDocument/2006/customXml" ds:itemID="{FA6581C5-F254-4DDE-B65E-2ABDB6349F43}">
  <ds:schemaRefs>
    <ds:schemaRef ds:uri="http://schemas.microsoft.com/sharepoint/v3/contenttype/forms"/>
  </ds:schemaRefs>
</ds:datastoreItem>
</file>

<file path=customXml/itemProps3.xml><?xml version="1.0" encoding="utf-8"?>
<ds:datastoreItem xmlns:ds="http://schemas.openxmlformats.org/officeDocument/2006/customXml" ds:itemID="{6648F312-5E8E-4798-A352-033C89F7CD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fbaf6fd-6911-41f1-a069-586f5e6dd7a1"/>
    <ds:schemaRef ds:uri="349de19f-1481-4acb-82e9-425cb5457cb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2401</TotalTime>
  <Words>473</Words>
  <Application>Microsoft Office PowerPoint</Application>
  <PresentationFormat>Custom</PresentationFormat>
  <Paragraphs>62</Paragraphs>
  <Slides>7</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Anton</vt:lpstr>
      <vt:lpstr>Arial</vt:lpstr>
      <vt:lpstr>Calibri</vt:lpstr>
      <vt:lpstr>Calibri Light</vt:lpstr>
      <vt:lpstr>Manrope</vt:lpstr>
      <vt:lpstr>Manrope ExtraLight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Celine Fenet</dc:creator>
  <cp:lastModifiedBy>Ahmed Abidi</cp:lastModifiedBy>
  <cp:revision>33</cp:revision>
  <dcterms:created xsi:type="dcterms:W3CDTF">2022-06-03T08:33:49Z</dcterms:created>
  <dcterms:modified xsi:type="dcterms:W3CDTF">2026-09-25T07:17:16Z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0x01010094344952A7DE804AA21DC698BE78E6F8</vt:lpwstr>
  </property>
</Properties>
</file>