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7" r:id="rId2"/>
    <p:sldId id="256" r:id="rId3"/>
    <p:sldId id="258" r:id="rId4"/>
  </p:sldIdLst>
  <p:sldSz cx="5715000" cy="1428750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37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DD875A0-CF40-42A1-BCEB-6EFD77A75FC5}" v="17" dt="2025-02-26T08:28:47.31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13" autoAdjust="0"/>
    <p:restoredTop sz="94660"/>
  </p:normalViewPr>
  <p:slideViewPr>
    <p:cSldViewPr snapToGrid="0">
      <p:cViewPr varScale="1">
        <p:scale>
          <a:sx n="285" d="100"/>
          <a:sy n="285" d="100"/>
        </p:scale>
        <p:origin x="222" y="1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rmeet Singh" userId="aa8cda56-e747-427a-91c9-07edffda6bc6" providerId="ADAL" clId="{7DD875A0-CF40-42A1-BCEB-6EFD77A75FC5}"/>
    <pc:docChg chg="custSel modSld">
      <pc:chgData name="Parmeet Singh" userId="aa8cda56-e747-427a-91c9-07edffda6bc6" providerId="ADAL" clId="{7DD875A0-CF40-42A1-BCEB-6EFD77A75FC5}" dt="2025-02-26T08:28:47.313" v="128"/>
      <pc:docMkLst>
        <pc:docMk/>
      </pc:docMkLst>
      <pc:sldChg chg="addSp delSp modSp mod">
        <pc:chgData name="Parmeet Singh" userId="aa8cda56-e747-427a-91c9-07edffda6bc6" providerId="ADAL" clId="{7DD875A0-CF40-42A1-BCEB-6EFD77A75FC5}" dt="2025-02-26T08:28:19.723" v="123" actId="1076"/>
        <pc:sldMkLst>
          <pc:docMk/>
          <pc:sldMk cId="1800942799" sldId="256"/>
        </pc:sldMkLst>
        <pc:spChg chg="add del mod">
          <ac:chgData name="Parmeet Singh" userId="aa8cda56-e747-427a-91c9-07edffda6bc6" providerId="ADAL" clId="{7DD875A0-CF40-42A1-BCEB-6EFD77A75FC5}" dt="2025-02-26T08:27:47.992" v="102" actId="21"/>
          <ac:spMkLst>
            <pc:docMk/>
            <pc:sldMk cId="1800942799" sldId="256"/>
            <ac:spMk id="5" creationId="{C4DAF7ED-5E1C-ADAF-F1F3-1538C47BFBA7}"/>
          </ac:spMkLst>
        </pc:spChg>
        <pc:spChg chg="add mod">
          <ac:chgData name="Parmeet Singh" userId="aa8cda56-e747-427a-91c9-07edffda6bc6" providerId="ADAL" clId="{7DD875A0-CF40-42A1-BCEB-6EFD77A75FC5}" dt="2025-02-25T06:12:05.147" v="96" actId="14100"/>
          <ac:spMkLst>
            <pc:docMk/>
            <pc:sldMk cId="1800942799" sldId="256"/>
            <ac:spMk id="6" creationId="{C060E59D-AF25-ECE1-F6C6-9066B5ACAFFA}"/>
          </ac:spMkLst>
        </pc:spChg>
        <pc:spChg chg="add del mod">
          <ac:chgData name="Parmeet Singh" userId="aa8cda56-e747-427a-91c9-07edffda6bc6" providerId="ADAL" clId="{7DD875A0-CF40-42A1-BCEB-6EFD77A75FC5}" dt="2025-02-25T06:11:29.066" v="76" actId="478"/>
          <ac:spMkLst>
            <pc:docMk/>
            <pc:sldMk cId="1800942799" sldId="256"/>
            <ac:spMk id="7" creationId="{628D20A7-9B43-29B3-9E7D-ECD70D7A565D}"/>
          </ac:spMkLst>
        </pc:spChg>
        <pc:spChg chg="add mod">
          <ac:chgData name="Parmeet Singh" userId="aa8cda56-e747-427a-91c9-07edffda6bc6" providerId="ADAL" clId="{7DD875A0-CF40-42A1-BCEB-6EFD77A75FC5}" dt="2025-02-26T08:27:56.011" v="105" actId="1076"/>
          <ac:spMkLst>
            <pc:docMk/>
            <pc:sldMk cId="1800942799" sldId="256"/>
            <ac:spMk id="7" creationId="{C4DAF7ED-5E1C-ADAF-F1F3-1538C47BFBA7}"/>
          </ac:spMkLst>
        </pc:spChg>
        <pc:spChg chg="add mod">
          <ac:chgData name="Parmeet Singh" userId="aa8cda56-e747-427a-91c9-07edffda6bc6" providerId="ADAL" clId="{7DD875A0-CF40-42A1-BCEB-6EFD77A75FC5}" dt="2025-02-24T11:25:25.918" v="65" actId="1076"/>
          <ac:spMkLst>
            <pc:docMk/>
            <pc:sldMk cId="1800942799" sldId="256"/>
            <ac:spMk id="8" creationId="{D57E7196-78CC-0984-DB48-CB0C6F069ADF}"/>
          </ac:spMkLst>
        </pc:spChg>
        <pc:spChg chg="add mod">
          <ac:chgData name="Parmeet Singh" userId="aa8cda56-e747-427a-91c9-07edffda6bc6" providerId="ADAL" clId="{7DD875A0-CF40-42A1-BCEB-6EFD77A75FC5}" dt="2025-02-26T08:28:19.723" v="123" actId="1076"/>
          <ac:spMkLst>
            <pc:docMk/>
            <pc:sldMk cId="1800942799" sldId="256"/>
            <ac:spMk id="9" creationId="{2738DF78-0CA5-FF38-E19E-EB047A184F0D}"/>
          </ac:spMkLst>
        </pc:spChg>
        <pc:picChg chg="add del mod">
          <ac:chgData name="Parmeet Singh" userId="aa8cda56-e747-427a-91c9-07edffda6bc6" providerId="ADAL" clId="{7DD875A0-CF40-42A1-BCEB-6EFD77A75FC5}" dt="2025-02-26T08:27:29.773" v="97" actId="478"/>
          <ac:picMkLst>
            <pc:docMk/>
            <pc:sldMk cId="1800942799" sldId="256"/>
            <ac:picMk id="3" creationId="{87930218-7916-466B-1B3A-ECE440780FA9}"/>
          </ac:picMkLst>
        </pc:picChg>
        <pc:picChg chg="add del mod">
          <ac:chgData name="Parmeet Singh" userId="aa8cda56-e747-427a-91c9-07edffda6bc6" providerId="ADAL" clId="{7DD875A0-CF40-42A1-BCEB-6EFD77A75FC5}" dt="2025-02-25T06:11:22.133" v="74" actId="478"/>
          <ac:picMkLst>
            <pc:docMk/>
            <pc:sldMk cId="1800942799" sldId="256"/>
            <ac:picMk id="4" creationId="{27C1D032-8C36-427E-63CA-B133B45F776B}"/>
          </ac:picMkLst>
        </pc:picChg>
        <pc:picChg chg="add mod">
          <ac:chgData name="Parmeet Singh" userId="aa8cda56-e747-427a-91c9-07edffda6bc6" providerId="ADAL" clId="{7DD875A0-CF40-42A1-BCEB-6EFD77A75FC5}" dt="2025-02-26T08:27:51.464" v="103" actId="1076"/>
          <ac:picMkLst>
            <pc:docMk/>
            <pc:sldMk cId="1800942799" sldId="256"/>
            <ac:picMk id="4" creationId="{BEB9C9B1-5310-6D1B-FF38-8CFBF8B5ACC1}"/>
          </ac:picMkLst>
        </pc:picChg>
      </pc:sldChg>
      <pc:sldChg chg="addSp delSp modSp mod">
        <pc:chgData name="Parmeet Singh" userId="aa8cda56-e747-427a-91c9-07edffda6bc6" providerId="ADAL" clId="{7DD875A0-CF40-42A1-BCEB-6EFD77A75FC5}" dt="2025-02-24T11:24:14.921" v="35" actId="1076"/>
        <pc:sldMkLst>
          <pc:docMk/>
          <pc:sldMk cId="1270921013" sldId="257"/>
        </pc:sldMkLst>
        <pc:spChg chg="mod">
          <ac:chgData name="Parmeet Singh" userId="aa8cda56-e747-427a-91c9-07edffda6bc6" providerId="ADAL" clId="{7DD875A0-CF40-42A1-BCEB-6EFD77A75FC5}" dt="2025-02-24T11:24:01.044" v="32" actId="20577"/>
          <ac:spMkLst>
            <pc:docMk/>
            <pc:sldMk cId="1270921013" sldId="257"/>
            <ac:spMk id="2" creationId="{46628210-DC71-0478-1A74-59B4C61B0DEF}"/>
          </ac:spMkLst>
        </pc:spChg>
        <pc:picChg chg="add mod">
          <ac:chgData name="Parmeet Singh" userId="aa8cda56-e747-427a-91c9-07edffda6bc6" providerId="ADAL" clId="{7DD875A0-CF40-42A1-BCEB-6EFD77A75FC5}" dt="2025-02-24T11:24:14.921" v="35" actId="1076"/>
          <ac:picMkLst>
            <pc:docMk/>
            <pc:sldMk cId="1270921013" sldId="257"/>
            <ac:picMk id="3" creationId="{2075F158-3A87-36D6-12E8-361C52734E86}"/>
          </ac:picMkLst>
        </pc:picChg>
      </pc:sldChg>
      <pc:sldChg chg="addSp delSp modSp mod">
        <pc:chgData name="Parmeet Singh" userId="aa8cda56-e747-427a-91c9-07edffda6bc6" providerId="ADAL" clId="{7DD875A0-CF40-42A1-BCEB-6EFD77A75FC5}" dt="2025-02-26T08:28:47.313" v="128"/>
        <pc:sldMkLst>
          <pc:docMk/>
          <pc:sldMk cId="3360431583" sldId="258"/>
        </pc:sldMkLst>
        <pc:spChg chg="add mod">
          <ac:chgData name="Parmeet Singh" userId="aa8cda56-e747-427a-91c9-07edffda6bc6" providerId="ADAL" clId="{7DD875A0-CF40-42A1-BCEB-6EFD77A75FC5}" dt="2025-02-24T11:25:33.585" v="67" actId="1076"/>
          <ac:spMkLst>
            <pc:docMk/>
            <pc:sldMk cId="3360431583" sldId="258"/>
            <ac:spMk id="5" creationId="{3438C0C4-E0B7-D3A5-A520-4C927FD2B03F}"/>
          </ac:spMkLst>
        </pc:spChg>
        <pc:spChg chg="add mod">
          <ac:chgData name="Parmeet Singh" userId="aa8cda56-e747-427a-91c9-07edffda6bc6" providerId="ADAL" clId="{7DD875A0-CF40-42A1-BCEB-6EFD77A75FC5}" dt="2025-02-26T08:28:47.313" v="128"/>
          <ac:spMkLst>
            <pc:docMk/>
            <pc:sldMk cId="3360431583" sldId="258"/>
            <ac:spMk id="7" creationId="{22F97B0E-B882-F9A3-C014-C80284DB5970}"/>
          </ac:spMkLst>
        </pc:spChg>
        <pc:picChg chg="add del mod">
          <ac:chgData name="Parmeet Singh" userId="aa8cda56-e747-427a-91c9-07edffda6bc6" providerId="ADAL" clId="{7DD875A0-CF40-42A1-BCEB-6EFD77A75FC5}" dt="2025-02-26T08:28:32.359" v="125" actId="478"/>
          <ac:picMkLst>
            <pc:docMk/>
            <pc:sldMk cId="3360431583" sldId="258"/>
            <ac:picMk id="3" creationId="{20EDE613-9C6A-A61C-3692-47C4B4870A99}"/>
          </ac:picMkLst>
        </pc:picChg>
        <pc:picChg chg="add del mod">
          <ac:chgData name="Parmeet Singh" userId="aa8cda56-e747-427a-91c9-07edffda6bc6" providerId="ADAL" clId="{7DD875A0-CF40-42A1-BCEB-6EFD77A75FC5}" dt="2025-02-26T08:28:25.307" v="124" actId="478"/>
          <ac:picMkLst>
            <pc:docMk/>
            <pc:sldMk cId="3360431583" sldId="258"/>
            <ac:picMk id="4" creationId="{BBFA776F-9E92-AA2C-3363-5540995306C8}"/>
          </ac:picMkLst>
        </pc:picChg>
        <pc:picChg chg="add mod">
          <ac:chgData name="Parmeet Singh" userId="aa8cda56-e747-427a-91c9-07edffda6bc6" providerId="ADAL" clId="{7DD875A0-CF40-42A1-BCEB-6EFD77A75FC5}" dt="2025-02-26T08:28:43.420" v="127" actId="27614"/>
          <ac:picMkLst>
            <pc:docMk/>
            <pc:sldMk cId="3360431583" sldId="258"/>
            <ac:picMk id="6" creationId="{302198DF-FAD2-42C1-8FD1-605873F2F530}"/>
          </ac:picMkLst>
        </pc:picChg>
      </pc:sldChg>
    </pc:docChg>
  </pc:docChgLst>
  <pc:docChgLst>
    <pc:chgData name="Judith Miranda" userId="9f3d45fe-674f-492e-b49a-3c1ff9c117d5" providerId="ADAL" clId="{00B87BC8-00E5-41F3-9F95-87E0836C2D4C}"/>
    <pc:docChg chg="custSel addSld modSld">
      <pc:chgData name="Judith Miranda" userId="9f3d45fe-674f-492e-b49a-3c1ff9c117d5" providerId="ADAL" clId="{00B87BC8-00E5-41F3-9F95-87E0836C2D4C}" dt="2024-03-01T09:16:42.715" v="19" actId="1076"/>
      <pc:docMkLst>
        <pc:docMk/>
      </pc:docMkLst>
      <pc:sldChg chg="addSp delSp modSp mod">
        <pc:chgData name="Judith Miranda" userId="9f3d45fe-674f-492e-b49a-3c1ff9c117d5" providerId="ADAL" clId="{00B87BC8-00E5-41F3-9F95-87E0836C2D4C}" dt="2024-03-01T08:15:37.600" v="7" actId="1076"/>
        <pc:sldMkLst>
          <pc:docMk/>
          <pc:sldMk cId="1800942799" sldId="256"/>
        </pc:sldMkLst>
      </pc:sldChg>
      <pc:sldChg chg="modSp mod">
        <pc:chgData name="Judith Miranda" userId="9f3d45fe-674f-492e-b49a-3c1ff9c117d5" providerId="ADAL" clId="{00B87BC8-00E5-41F3-9F95-87E0836C2D4C}" dt="2024-03-01T08:16:03.558" v="13" actId="1076"/>
        <pc:sldMkLst>
          <pc:docMk/>
          <pc:sldMk cId="1270921013" sldId="257"/>
        </pc:sldMkLst>
      </pc:sldChg>
      <pc:sldChg chg="addSp delSp modSp new mod">
        <pc:chgData name="Judith Miranda" userId="9f3d45fe-674f-492e-b49a-3c1ff9c117d5" providerId="ADAL" clId="{00B87BC8-00E5-41F3-9F95-87E0836C2D4C}" dt="2024-03-01T09:16:42.715" v="19" actId="1076"/>
        <pc:sldMkLst>
          <pc:docMk/>
          <pc:sldMk cId="3360431583" sldId="258"/>
        </pc:sldMkLst>
      </pc:sldChg>
    </pc:docChg>
  </pc:docChgLst>
  <pc:docChgLst>
    <pc:chgData name="Judith Miranda" userId="9f3d45fe-674f-492e-b49a-3c1ff9c117d5" providerId="ADAL" clId="{E8C3FF3D-6E30-4F52-89D9-3A3F4D478BA5}"/>
    <pc:docChg chg="undo custSel modSld modMainMaster">
      <pc:chgData name="Judith Miranda" userId="9f3d45fe-674f-492e-b49a-3c1ff9c117d5" providerId="ADAL" clId="{E8C3FF3D-6E30-4F52-89D9-3A3F4D478BA5}" dt="2024-09-04T12:39:07.572" v="182" actId="404"/>
      <pc:docMkLst>
        <pc:docMk/>
      </pc:docMkLst>
      <pc:sldChg chg="addSp delSp modSp mod">
        <pc:chgData name="Judith Miranda" userId="9f3d45fe-674f-492e-b49a-3c1ff9c117d5" providerId="ADAL" clId="{E8C3FF3D-6E30-4F52-89D9-3A3F4D478BA5}" dt="2024-09-04T12:38:36.182" v="173"/>
        <pc:sldMkLst>
          <pc:docMk/>
          <pc:sldMk cId="1800942799" sldId="256"/>
        </pc:sldMkLst>
      </pc:sldChg>
      <pc:sldChg chg="modSp mod">
        <pc:chgData name="Judith Miranda" userId="9f3d45fe-674f-492e-b49a-3c1ff9c117d5" providerId="ADAL" clId="{E8C3FF3D-6E30-4F52-89D9-3A3F4D478BA5}" dt="2024-09-04T12:39:07.572" v="182" actId="404"/>
        <pc:sldMkLst>
          <pc:docMk/>
          <pc:sldMk cId="1270921013" sldId="257"/>
        </pc:sldMkLst>
      </pc:sldChg>
      <pc:sldChg chg="addSp delSp modSp mod">
        <pc:chgData name="Judith Miranda" userId="9f3d45fe-674f-492e-b49a-3c1ff9c117d5" providerId="ADAL" clId="{E8C3FF3D-6E30-4F52-89D9-3A3F4D478BA5}" dt="2024-09-04T12:38:29.499" v="172" actId="1076"/>
        <pc:sldMkLst>
          <pc:docMk/>
          <pc:sldMk cId="3360431583" sldId="258"/>
        </pc:sldMkLst>
      </pc:sldChg>
      <pc:sldMasterChg chg="modSp modSldLayout">
        <pc:chgData name="Judith Miranda" userId="9f3d45fe-674f-492e-b49a-3c1ff9c117d5" providerId="ADAL" clId="{E8C3FF3D-6E30-4F52-89D9-3A3F4D478BA5}" dt="2024-09-04T12:35:41.397" v="147"/>
        <pc:sldMasterMkLst>
          <pc:docMk/>
          <pc:sldMasterMk cId="1728533189" sldId="2147483780"/>
        </pc:sldMasterMkLst>
        <pc:sldLayoutChg chg="modSp">
          <pc:chgData name="Judith Miranda" userId="9f3d45fe-674f-492e-b49a-3c1ff9c117d5" providerId="ADAL" clId="{E8C3FF3D-6E30-4F52-89D9-3A3F4D478BA5}" dt="2024-09-04T12:35:41.397" v="147"/>
          <pc:sldLayoutMkLst>
            <pc:docMk/>
            <pc:sldMasterMk cId="1728533189" sldId="2147483780"/>
            <pc:sldLayoutMk cId="3815334316" sldId="2147483781"/>
          </pc:sldLayoutMkLst>
        </pc:sldLayoutChg>
        <pc:sldLayoutChg chg="modSp">
          <pc:chgData name="Judith Miranda" userId="9f3d45fe-674f-492e-b49a-3c1ff9c117d5" providerId="ADAL" clId="{E8C3FF3D-6E30-4F52-89D9-3A3F4D478BA5}" dt="2024-09-04T12:35:41.397" v="147"/>
          <pc:sldLayoutMkLst>
            <pc:docMk/>
            <pc:sldMasterMk cId="1728533189" sldId="2147483780"/>
            <pc:sldLayoutMk cId="1756443714" sldId="2147483783"/>
          </pc:sldLayoutMkLst>
        </pc:sldLayoutChg>
        <pc:sldLayoutChg chg="modSp">
          <pc:chgData name="Judith Miranda" userId="9f3d45fe-674f-492e-b49a-3c1ff9c117d5" providerId="ADAL" clId="{E8C3FF3D-6E30-4F52-89D9-3A3F4D478BA5}" dt="2024-09-04T12:35:41.397" v="147"/>
          <pc:sldLayoutMkLst>
            <pc:docMk/>
            <pc:sldMasterMk cId="1728533189" sldId="2147483780"/>
            <pc:sldLayoutMk cId="580893949" sldId="2147483784"/>
          </pc:sldLayoutMkLst>
        </pc:sldLayoutChg>
        <pc:sldLayoutChg chg="modSp">
          <pc:chgData name="Judith Miranda" userId="9f3d45fe-674f-492e-b49a-3c1ff9c117d5" providerId="ADAL" clId="{E8C3FF3D-6E30-4F52-89D9-3A3F4D478BA5}" dt="2024-09-04T12:35:41.397" v="147"/>
          <pc:sldLayoutMkLst>
            <pc:docMk/>
            <pc:sldMasterMk cId="1728533189" sldId="2147483780"/>
            <pc:sldLayoutMk cId="2191565535" sldId="2147483785"/>
          </pc:sldLayoutMkLst>
        </pc:sldLayoutChg>
        <pc:sldLayoutChg chg="modSp">
          <pc:chgData name="Judith Miranda" userId="9f3d45fe-674f-492e-b49a-3c1ff9c117d5" providerId="ADAL" clId="{E8C3FF3D-6E30-4F52-89D9-3A3F4D478BA5}" dt="2024-09-04T12:35:41.397" v="147"/>
          <pc:sldLayoutMkLst>
            <pc:docMk/>
            <pc:sldMasterMk cId="1728533189" sldId="2147483780"/>
            <pc:sldLayoutMk cId="1709346839" sldId="2147483788"/>
          </pc:sldLayoutMkLst>
        </pc:sldLayoutChg>
        <pc:sldLayoutChg chg="modSp">
          <pc:chgData name="Judith Miranda" userId="9f3d45fe-674f-492e-b49a-3c1ff9c117d5" providerId="ADAL" clId="{E8C3FF3D-6E30-4F52-89D9-3A3F4D478BA5}" dt="2024-09-04T12:35:41.397" v="147"/>
          <pc:sldLayoutMkLst>
            <pc:docMk/>
            <pc:sldMasterMk cId="1728533189" sldId="2147483780"/>
            <pc:sldLayoutMk cId="2456852885" sldId="2147483789"/>
          </pc:sldLayoutMkLst>
        </pc:sldLayoutChg>
        <pc:sldLayoutChg chg="modSp">
          <pc:chgData name="Judith Miranda" userId="9f3d45fe-674f-492e-b49a-3c1ff9c117d5" providerId="ADAL" clId="{E8C3FF3D-6E30-4F52-89D9-3A3F4D478BA5}" dt="2024-09-04T12:35:41.397" v="147"/>
          <pc:sldLayoutMkLst>
            <pc:docMk/>
            <pc:sldMasterMk cId="1728533189" sldId="2147483780"/>
            <pc:sldLayoutMk cId="2751887094" sldId="2147483791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4375" y="233825"/>
            <a:ext cx="4286250" cy="497417"/>
          </a:xfrm>
        </p:spPr>
        <p:txBody>
          <a:bodyPr anchor="b"/>
          <a:lstStyle>
            <a:lvl1pPr algn="ctr">
              <a:defRPr sz="12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4375" y="750425"/>
            <a:ext cx="4286250" cy="344950"/>
          </a:xfrm>
        </p:spPr>
        <p:txBody>
          <a:bodyPr/>
          <a:lstStyle>
            <a:lvl1pPr marL="0" indent="0" algn="ctr">
              <a:buNone/>
              <a:defRPr sz="500"/>
            </a:lvl1pPr>
            <a:lvl2pPr marL="95235" indent="0" algn="ctr">
              <a:buNone/>
              <a:defRPr sz="417"/>
            </a:lvl2pPr>
            <a:lvl3pPr marL="190470" indent="0" algn="ctr">
              <a:buNone/>
              <a:defRPr sz="375"/>
            </a:lvl3pPr>
            <a:lvl4pPr marL="285704" indent="0" algn="ctr">
              <a:buNone/>
              <a:defRPr sz="333"/>
            </a:lvl4pPr>
            <a:lvl5pPr marL="380939" indent="0" algn="ctr">
              <a:buNone/>
              <a:defRPr sz="333"/>
            </a:lvl5pPr>
            <a:lvl6pPr marL="476174" indent="0" algn="ctr">
              <a:buNone/>
              <a:defRPr sz="333"/>
            </a:lvl6pPr>
            <a:lvl7pPr marL="571409" indent="0" algn="ctr">
              <a:buNone/>
              <a:defRPr sz="333"/>
            </a:lvl7pPr>
            <a:lvl8pPr marL="666643" indent="0" algn="ctr">
              <a:buNone/>
              <a:defRPr sz="333"/>
            </a:lvl8pPr>
            <a:lvl9pPr marL="761878" indent="0" algn="ctr">
              <a:buNone/>
              <a:defRPr sz="33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388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383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089797" y="76068"/>
            <a:ext cx="1232297" cy="1210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2906" y="76068"/>
            <a:ext cx="3625453" cy="1210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058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777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929" y="356196"/>
            <a:ext cx="4929188" cy="594320"/>
          </a:xfrm>
        </p:spPr>
        <p:txBody>
          <a:bodyPr anchor="b"/>
          <a:lstStyle>
            <a:lvl1pPr>
              <a:defRPr sz="12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9929" y="956138"/>
            <a:ext cx="4929188" cy="312539"/>
          </a:xfrm>
        </p:spPr>
        <p:txBody>
          <a:bodyPr/>
          <a:lstStyle>
            <a:lvl1pPr marL="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1pPr>
            <a:lvl2pPr marL="95235" indent="0">
              <a:buNone/>
              <a:defRPr sz="417">
                <a:solidFill>
                  <a:schemeClr val="tx1">
                    <a:tint val="75000"/>
                  </a:schemeClr>
                </a:solidFill>
              </a:defRPr>
            </a:lvl2pPr>
            <a:lvl3pPr marL="190470" indent="0">
              <a:buNone/>
              <a:defRPr sz="375">
                <a:solidFill>
                  <a:schemeClr val="tx1">
                    <a:tint val="75000"/>
                  </a:schemeClr>
                </a:solidFill>
              </a:defRPr>
            </a:lvl3pPr>
            <a:lvl4pPr marL="285704" indent="0">
              <a:buNone/>
              <a:defRPr sz="333">
                <a:solidFill>
                  <a:schemeClr val="tx1">
                    <a:tint val="75000"/>
                  </a:schemeClr>
                </a:solidFill>
              </a:defRPr>
            </a:lvl4pPr>
            <a:lvl5pPr marL="380939" indent="0">
              <a:buNone/>
              <a:defRPr sz="333">
                <a:solidFill>
                  <a:schemeClr val="tx1">
                    <a:tint val="75000"/>
                  </a:schemeClr>
                </a:solidFill>
              </a:defRPr>
            </a:lvl5pPr>
            <a:lvl6pPr marL="476174" indent="0">
              <a:buNone/>
              <a:defRPr sz="333">
                <a:solidFill>
                  <a:schemeClr val="tx1">
                    <a:tint val="75000"/>
                  </a:schemeClr>
                </a:solidFill>
              </a:defRPr>
            </a:lvl6pPr>
            <a:lvl7pPr marL="571409" indent="0">
              <a:buNone/>
              <a:defRPr sz="333">
                <a:solidFill>
                  <a:schemeClr val="tx1">
                    <a:tint val="75000"/>
                  </a:schemeClr>
                </a:solidFill>
              </a:defRPr>
            </a:lvl7pPr>
            <a:lvl8pPr marL="666643" indent="0">
              <a:buNone/>
              <a:defRPr sz="333">
                <a:solidFill>
                  <a:schemeClr val="tx1">
                    <a:tint val="75000"/>
                  </a:schemeClr>
                </a:solidFill>
              </a:defRPr>
            </a:lvl8pPr>
            <a:lvl9pPr marL="761878" indent="0">
              <a:buNone/>
              <a:defRPr sz="3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789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2906" y="380338"/>
            <a:ext cx="2428875" cy="90652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93219" y="380338"/>
            <a:ext cx="2428875" cy="90652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522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650" y="76068"/>
            <a:ext cx="4929188" cy="276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3651" y="350242"/>
            <a:ext cx="2417713" cy="171648"/>
          </a:xfrm>
        </p:spPr>
        <p:txBody>
          <a:bodyPr anchor="b"/>
          <a:lstStyle>
            <a:lvl1pPr marL="0" indent="0">
              <a:buNone/>
              <a:defRPr sz="500" b="1"/>
            </a:lvl1pPr>
            <a:lvl2pPr marL="95235" indent="0">
              <a:buNone/>
              <a:defRPr sz="417" b="1"/>
            </a:lvl2pPr>
            <a:lvl3pPr marL="190470" indent="0">
              <a:buNone/>
              <a:defRPr sz="375" b="1"/>
            </a:lvl3pPr>
            <a:lvl4pPr marL="285704" indent="0">
              <a:buNone/>
              <a:defRPr sz="333" b="1"/>
            </a:lvl4pPr>
            <a:lvl5pPr marL="380939" indent="0">
              <a:buNone/>
              <a:defRPr sz="333" b="1"/>
            </a:lvl5pPr>
            <a:lvl6pPr marL="476174" indent="0">
              <a:buNone/>
              <a:defRPr sz="333" b="1"/>
            </a:lvl6pPr>
            <a:lvl7pPr marL="571409" indent="0">
              <a:buNone/>
              <a:defRPr sz="333" b="1"/>
            </a:lvl7pPr>
            <a:lvl8pPr marL="666643" indent="0">
              <a:buNone/>
              <a:defRPr sz="333" b="1"/>
            </a:lvl8pPr>
            <a:lvl9pPr marL="761878" indent="0">
              <a:buNone/>
              <a:defRPr sz="3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51" y="521890"/>
            <a:ext cx="2417713" cy="7676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93219" y="350242"/>
            <a:ext cx="2429619" cy="171648"/>
          </a:xfrm>
        </p:spPr>
        <p:txBody>
          <a:bodyPr anchor="b"/>
          <a:lstStyle>
            <a:lvl1pPr marL="0" indent="0">
              <a:buNone/>
              <a:defRPr sz="500" b="1"/>
            </a:lvl1pPr>
            <a:lvl2pPr marL="95235" indent="0">
              <a:buNone/>
              <a:defRPr sz="417" b="1"/>
            </a:lvl2pPr>
            <a:lvl3pPr marL="190470" indent="0">
              <a:buNone/>
              <a:defRPr sz="375" b="1"/>
            </a:lvl3pPr>
            <a:lvl4pPr marL="285704" indent="0">
              <a:buNone/>
              <a:defRPr sz="333" b="1"/>
            </a:lvl4pPr>
            <a:lvl5pPr marL="380939" indent="0">
              <a:buNone/>
              <a:defRPr sz="333" b="1"/>
            </a:lvl5pPr>
            <a:lvl6pPr marL="476174" indent="0">
              <a:buNone/>
              <a:defRPr sz="333" b="1"/>
            </a:lvl6pPr>
            <a:lvl7pPr marL="571409" indent="0">
              <a:buNone/>
              <a:defRPr sz="333" b="1"/>
            </a:lvl7pPr>
            <a:lvl8pPr marL="666643" indent="0">
              <a:buNone/>
              <a:defRPr sz="333" b="1"/>
            </a:lvl8pPr>
            <a:lvl9pPr marL="761878" indent="0">
              <a:buNone/>
              <a:defRPr sz="3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893219" y="521890"/>
            <a:ext cx="2429619" cy="7676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633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737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9367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651" y="95250"/>
            <a:ext cx="1843236" cy="333375"/>
          </a:xfrm>
        </p:spPr>
        <p:txBody>
          <a:bodyPr anchor="b"/>
          <a:lstStyle>
            <a:lvl1pPr>
              <a:defRPr sz="66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29619" y="205713"/>
            <a:ext cx="2893219" cy="1015339"/>
          </a:xfrm>
        </p:spPr>
        <p:txBody>
          <a:bodyPr/>
          <a:lstStyle>
            <a:lvl1pPr>
              <a:defRPr sz="667"/>
            </a:lvl1pPr>
            <a:lvl2pPr>
              <a:defRPr sz="583"/>
            </a:lvl2pPr>
            <a:lvl3pPr>
              <a:defRPr sz="500"/>
            </a:lvl3pPr>
            <a:lvl4pPr>
              <a:defRPr sz="417"/>
            </a:lvl4pPr>
            <a:lvl5pPr>
              <a:defRPr sz="417"/>
            </a:lvl5pPr>
            <a:lvl6pPr>
              <a:defRPr sz="417"/>
            </a:lvl6pPr>
            <a:lvl7pPr>
              <a:defRPr sz="417"/>
            </a:lvl7pPr>
            <a:lvl8pPr>
              <a:defRPr sz="417"/>
            </a:lvl8pPr>
            <a:lvl9pPr>
              <a:defRPr sz="41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3651" y="428625"/>
            <a:ext cx="1843236" cy="794081"/>
          </a:xfrm>
        </p:spPr>
        <p:txBody>
          <a:bodyPr/>
          <a:lstStyle>
            <a:lvl1pPr marL="0" indent="0">
              <a:buNone/>
              <a:defRPr sz="333"/>
            </a:lvl1pPr>
            <a:lvl2pPr marL="95235" indent="0">
              <a:buNone/>
              <a:defRPr sz="292"/>
            </a:lvl2pPr>
            <a:lvl3pPr marL="190470" indent="0">
              <a:buNone/>
              <a:defRPr sz="250"/>
            </a:lvl3pPr>
            <a:lvl4pPr marL="285704" indent="0">
              <a:buNone/>
              <a:defRPr sz="208"/>
            </a:lvl4pPr>
            <a:lvl5pPr marL="380939" indent="0">
              <a:buNone/>
              <a:defRPr sz="208"/>
            </a:lvl5pPr>
            <a:lvl6pPr marL="476174" indent="0">
              <a:buNone/>
              <a:defRPr sz="208"/>
            </a:lvl6pPr>
            <a:lvl7pPr marL="571409" indent="0">
              <a:buNone/>
              <a:defRPr sz="208"/>
            </a:lvl7pPr>
            <a:lvl8pPr marL="666643" indent="0">
              <a:buNone/>
              <a:defRPr sz="208"/>
            </a:lvl8pPr>
            <a:lvl9pPr marL="761878" indent="0">
              <a:buNone/>
              <a:defRPr sz="20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733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651" y="95250"/>
            <a:ext cx="1843236" cy="333375"/>
          </a:xfrm>
        </p:spPr>
        <p:txBody>
          <a:bodyPr anchor="b"/>
          <a:lstStyle>
            <a:lvl1pPr>
              <a:defRPr sz="66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29619" y="205713"/>
            <a:ext cx="2893219" cy="1015339"/>
          </a:xfrm>
        </p:spPr>
        <p:txBody>
          <a:bodyPr anchor="t"/>
          <a:lstStyle>
            <a:lvl1pPr marL="0" indent="0">
              <a:buNone/>
              <a:defRPr sz="667"/>
            </a:lvl1pPr>
            <a:lvl2pPr marL="95235" indent="0">
              <a:buNone/>
              <a:defRPr sz="583"/>
            </a:lvl2pPr>
            <a:lvl3pPr marL="190470" indent="0">
              <a:buNone/>
              <a:defRPr sz="500"/>
            </a:lvl3pPr>
            <a:lvl4pPr marL="285704" indent="0">
              <a:buNone/>
              <a:defRPr sz="417"/>
            </a:lvl4pPr>
            <a:lvl5pPr marL="380939" indent="0">
              <a:buNone/>
              <a:defRPr sz="417"/>
            </a:lvl5pPr>
            <a:lvl6pPr marL="476174" indent="0">
              <a:buNone/>
              <a:defRPr sz="417"/>
            </a:lvl6pPr>
            <a:lvl7pPr marL="571409" indent="0">
              <a:buNone/>
              <a:defRPr sz="417"/>
            </a:lvl7pPr>
            <a:lvl8pPr marL="666643" indent="0">
              <a:buNone/>
              <a:defRPr sz="417"/>
            </a:lvl8pPr>
            <a:lvl9pPr marL="761878" indent="0">
              <a:buNone/>
              <a:defRPr sz="41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3651" y="428625"/>
            <a:ext cx="1843236" cy="794081"/>
          </a:xfrm>
        </p:spPr>
        <p:txBody>
          <a:bodyPr/>
          <a:lstStyle>
            <a:lvl1pPr marL="0" indent="0">
              <a:buNone/>
              <a:defRPr sz="333"/>
            </a:lvl1pPr>
            <a:lvl2pPr marL="95235" indent="0">
              <a:buNone/>
              <a:defRPr sz="292"/>
            </a:lvl2pPr>
            <a:lvl3pPr marL="190470" indent="0">
              <a:buNone/>
              <a:defRPr sz="250"/>
            </a:lvl3pPr>
            <a:lvl4pPr marL="285704" indent="0">
              <a:buNone/>
              <a:defRPr sz="208"/>
            </a:lvl4pPr>
            <a:lvl5pPr marL="380939" indent="0">
              <a:buNone/>
              <a:defRPr sz="208"/>
            </a:lvl5pPr>
            <a:lvl6pPr marL="476174" indent="0">
              <a:buNone/>
              <a:defRPr sz="208"/>
            </a:lvl6pPr>
            <a:lvl7pPr marL="571409" indent="0">
              <a:buNone/>
              <a:defRPr sz="208"/>
            </a:lvl7pPr>
            <a:lvl8pPr marL="666643" indent="0">
              <a:buNone/>
              <a:defRPr sz="208"/>
            </a:lvl8pPr>
            <a:lvl9pPr marL="761878" indent="0">
              <a:buNone/>
              <a:defRPr sz="20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243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2906" y="76068"/>
            <a:ext cx="4929188" cy="276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06" y="380338"/>
            <a:ext cx="4929188" cy="9065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2906" y="1324240"/>
            <a:ext cx="1285875" cy="760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1EB74-16D3-4A95-9F5F-E45B88B7A3B0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93094" y="1324240"/>
            <a:ext cx="1928813" cy="760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36219" y="1324240"/>
            <a:ext cx="1285875" cy="760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822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defTabSz="190470" rtl="0" eaLnBrk="1" latinLnBrk="0" hangingPunct="1">
        <a:lnSpc>
          <a:spcPct val="90000"/>
        </a:lnSpc>
        <a:spcBef>
          <a:spcPct val="0"/>
        </a:spcBef>
        <a:buNone/>
        <a:defRPr sz="9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17" indent="-47617" algn="l" defTabSz="190470" rtl="0" eaLnBrk="1" latinLnBrk="0" hangingPunct="1">
        <a:lnSpc>
          <a:spcPct val="90000"/>
        </a:lnSpc>
        <a:spcBef>
          <a:spcPts val="208"/>
        </a:spcBef>
        <a:buFont typeface="Arial" panose="020B0604020202020204" pitchFamily="34" charset="0"/>
        <a:buChar char="•"/>
        <a:defRPr sz="583" kern="1200">
          <a:solidFill>
            <a:schemeClr val="tx1"/>
          </a:solidFill>
          <a:latin typeface="+mn-lt"/>
          <a:ea typeface="+mn-ea"/>
          <a:cs typeface="+mn-cs"/>
        </a:defRPr>
      </a:lvl1pPr>
      <a:lvl2pPr marL="142852" indent="-47617" algn="l" defTabSz="190470" rtl="0" eaLnBrk="1" latinLnBrk="0" hangingPunct="1">
        <a:lnSpc>
          <a:spcPct val="90000"/>
        </a:lnSpc>
        <a:spcBef>
          <a:spcPts val="104"/>
        </a:spcBef>
        <a:buFont typeface="Arial" panose="020B0604020202020204" pitchFamily="34" charset="0"/>
        <a:buChar char="•"/>
        <a:defRPr sz="500" kern="1200">
          <a:solidFill>
            <a:schemeClr val="tx1"/>
          </a:solidFill>
          <a:latin typeface="+mn-lt"/>
          <a:ea typeface="+mn-ea"/>
          <a:cs typeface="+mn-cs"/>
        </a:defRPr>
      </a:lvl2pPr>
      <a:lvl3pPr marL="238087" indent="-47617" algn="l" defTabSz="190470" rtl="0" eaLnBrk="1" latinLnBrk="0" hangingPunct="1">
        <a:lnSpc>
          <a:spcPct val="90000"/>
        </a:lnSpc>
        <a:spcBef>
          <a:spcPts val="104"/>
        </a:spcBef>
        <a:buFont typeface="Arial" panose="020B0604020202020204" pitchFamily="34" charset="0"/>
        <a:buChar char="•"/>
        <a:defRPr sz="417" kern="1200">
          <a:solidFill>
            <a:schemeClr val="tx1"/>
          </a:solidFill>
          <a:latin typeface="+mn-lt"/>
          <a:ea typeface="+mn-ea"/>
          <a:cs typeface="+mn-cs"/>
        </a:defRPr>
      </a:lvl3pPr>
      <a:lvl4pPr marL="333322" indent="-47617" algn="l" defTabSz="190470" rtl="0" eaLnBrk="1" latinLnBrk="0" hangingPunct="1">
        <a:lnSpc>
          <a:spcPct val="90000"/>
        </a:lnSpc>
        <a:spcBef>
          <a:spcPts val="104"/>
        </a:spcBef>
        <a:buFont typeface="Arial" panose="020B0604020202020204" pitchFamily="34" charset="0"/>
        <a:buChar char="•"/>
        <a:defRPr sz="375" kern="1200">
          <a:solidFill>
            <a:schemeClr val="tx1"/>
          </a:solidFill>
          <a:latin typeface="+mn-lt"/>
          <a:ea typeface="+mn-ea"/>
          <a:cs typeface="+mn-cs"/>
        </a:defRPr>
      </a:lvl4pPr>
      <a:lvl5pPr marL="428556" indent="-47617" algn="l" defTabSz="190470" rtl="0" eaLnBrk="1" latinLnBrk="0" hangingPunct="1">
        <a:lnSpc>
          <a:spcPct val="90000"/>
        </a:lnSpc>
        <a:spcBef>
          <a:spcPts val="104"/>
        </a:spcBef>
        <a:buFont typeface="Arial" panose="020B0604020202020204" pitchFamily="34" charset="0"/>
        <a:buChar char="•"/>
        <a:defRPr sz="375" kern="1200">
          <a:solidFill>
            <a:schemeClr val="tx1"/>
          </a:solidFill>
          <a:latin typeface="+mn-lt"/>
          <a:ea typeface="+mn-ea"/>
          <a:cs typeface="+mn-cs"/>
        </a:defRPr>
      </a:lvl5pPr>
      <a:lvl6pPr marL="523791" indent="-47617" algn="l" defTabSz="190470" rtl="0" eaLnBrk="1" latinLnBrk="0" hangingPunct="1">
        <a:lnSpc>
          <a:spcPct val="90000"/>
        </a:lnSpc>
        <a:spcBef>
          <a:spcPts val="104"/>
        </a:spcBef>
        <a:buFont typeface="Arial" panose="020B0604020202020204" pitchFamily="34" charset="0"/>
        <a:buChar char="•"/>
        <a:defRPr sz="375" kern="1200">
          <a:solidFill>
            <a:schemeClr val="tx1"/>
          </a:solidFill>
          <a:latin typeface="+mn-lt"/>
          <a:ea typeface="+mn-ea"/>
          <a:cs typeface="+mn-cs"/>
        </a:defRPr>
      </a:lvl6pPr>
      <a:lvl7pPr marL="619026" indent="-47617" algn="l" defTabSz="190470" rtl="0" eaLnBrk="1" latinLnBrk="0" hangingPunct="1">
        <a:lnSpc>
          <a:spcPct val="90000"/>
        </a:lnSpc>
        <a:spcBef>
          <a:spcPts val="104"/>
        </a:spcBef>
        <a:buFont typeface="Arial" panose="020B0604020202020204" pitchFamily="34" charset="0"/>
        <a:buChar char="•"/>
        <a:defRPr sz="375" kern="1200">
          <a:solidFill>
            <a:schemeClr val="tx1"/>
          </a:solidFill>
          <a:latin typeface="+mn-lt"/>
          <a:ea typeface="+mn-ea"/>
          <a:cs typeface="+mn-cs"/>
        </a:defRPr>
      </a:lvl7pPr>
      <a:lvl8pPr marL="714261" indent="-47617" algn="l" defTabSz="190470" rtl="0" eaLnBrk="1" latinLnBrk="0" hangingPunct="1">
        <a:lnSpc>
          <a:spcPct val="90000"/>
        </a:lnSpc>
        <a:spcBef>
          <a:spcPts val="104"/>
        </a:spcBef>
        <a:buFont typeface="Arial" panose="020B0604020202020204" pitchFamily="34" charset="0"/>
        <a:buChar char="•"/>
        <a:defRPr sz="375" kern="1200">
          <a:solidFill>
            <a:schemeClr val="tx1"/>
          </a:solidFill>
          <a:latin typeface="+mn-lt"/>
          <a:ea typeface="+mn-ea"/>
          <a:cs typeface="+mn-cs"/>
        </a:defRPr>
      </a:lvl8pPr>
      <a:lvl9pPr marL="809495" indent="-47617" algn="l" defTabSz="190470" rtl="0" eaLnBrk="1" latinLnBrk="0" hangingPunct="1">
        <a:lnSpc>
          <a:spcPct val="90000"/>
        </a:lnSpc>
        <a:spcBef>
          <a:spcPts val="104"/>
        </a:spcBef>
        <a:buFont typeface="Arial" panose="020B0604020202020204" pitchFamily="34" charset="0"/>
        <a:buChar char="•"/>
        <a:defRPr sz="3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470" rtl="0" eaLnBrk="1" latinLnBrk="0" hangingPunct="1">
        <a:defRPr sz="375" kern="1200">
          <a:solidFill>
            <a:schemeClr val="tx1"/>
          </a:solidFill>
          <a:latin typeface="+mn-lt"/>
          <a:ea typeface="+mn-ea"/>
          <a:cs typeface="+mn-cs"/>
        </a:defRPr>
      </a:lvl1pPr>
      <a:lvl2pPr marL="95235" algn="l" defTabSz="190470" rtl="0" eaLnBrk="1" latinLnBrk="0" hangingPunct="1">
        <a:defRPr sz="375" kern="1200">
          <a:solidFill>
            <a:schemeClr val="tx1"/>
          </a:solidFill>
          <a:latin typeface="+mn-lt"/>
          <a:ea typeface="+mn-ea"/>
          <a:cs typeface="+mn-cs"/>
        </a:defRPr>
      </a:lvl2pPr>
      <a:lvl3pPr marL="190470" algn="l" defTabSz="190470" rtl="0" eaLnBrk="1" latinLnBrk="0" hangingPunct="1">
        <a:defRPr sz="375" kern="1200">
          <a:solidFill>
            <a:schemeClr val="tx1"/>
          </a:solidFill>
          <a:latin typeface="+mn-lt"/>
          <a:ea typeface="+mn-ea"/>
          <a:cs typeface="+mn-cs"/>
        </a:defRPr>
      </a:lvl3pPr>
      <a:lvl4pPr marL="285704" algn="l" defTabSz="190470" rtl="0" eaLnBrk="1" latinLnBrk="0" hangingPunct="1">
        <a:defRPr sz="375" kern="1200">
          <a:solidFill>
            <a:schemeClr val="tx1"/>
          </a:solidFill>
          <a:latin typeface="+mn-lt"/>
          <a:ea typeface="+mn-ea"/>
          <a:cs typeface="+mn-cs"/>
        </a:defRPr>
      </a:lvl4pPr>
      <a:lvl5pPr marL="380939" algn="l" defTabSz="190470" rtl="0" eaLnBrk="1" latinLnBrk="0" hangingPunct="1">
        <a:defRPr sz="375" kern="1200">
          <a:solidFill>
            <a:schemeClr val="tx1"/>
          </a:solidFill>
          <a:latin typeface="+mn-lt"/>
          <a:ea typeface="+mn-ea"/>
          <a:cs typeface="+mn-cs"/>
        </a:defRPr>
      </a:lvl5pPr>
      <a:lvl6pPr marL="476174" algn="l" defTabSz="190470" rtl="0" eaLnBrk="1" latinLnBrk="0" hangingPunct="1">
        <a:defRPr sz="375" kern="1200">
          <a:solidFill>
            <a:schemeClr val="tx1"/>
          </a:solidFill>
          <a:latin typeface="+mn-lt"/>
          <a:ea typeface="+mn-ea"/>
          <a:cs typeface="+mn-cs"/>
        </a:defRPr>
      </a:lvl6pPr>
      <a:lvl7pPr marL="571409" algn="l" defTabSz="190470" rtl="0" eaLnBrk="1" latinLnBrk="0" hangingPunct="1">
        <a:defRPr sz="375" kern="1200">
          <a:solidFill>
            <a:schemeClr val="tx1"/>
          </a:solidFill>
          <a:latin typeface="+mn-lt"/>
          <a:ea typeface="+mn-ea"/>
          <a:cs typeface="+mn-cs"/>
        </a:defRPr>
      </a:lvl7pPr>
      <a:lvl8pPr marL="666643" algn="l" defTabSz="190470" rtl="0" eaLnBrk="1" latinLnBrk="0" hangingPunct="1">
        <a:defRPr sz="375" kern="1200">
          <a:solidFill>
            <a:schemeClr val="tx1"/>
          </a:solidFill>
          <a:latin typeface="+mn-lt"/>
          <a:ea typeface="+mn-ea"/>
          <a:cs typeface="+mn-cs"/>
        </a:defRPr>
      </a:lvl8pPr>
      <a:lvl9pPr marL="761878" algn="l" defTabSz="190470" rtl="0" eaLnBrk="1" latinLnBrk="0" hangingPunct="1">
        <a:defRPr sz="3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628210-DC71-0478-1A74-59B4C61B0DEF}"/>
              </a:ext>
            </a:extLst>
          </p:cNvPr>
          <p:cNvSpPr txBox="1"/>
          <p:nvPr/>
        </p:nvSpPr>
        <p:spPr>
          <a:xfrm>
            <a:off x="1126553" y="39412"/>
            <a:ext cx="3366211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b="1" dirty="0"/>
              <a:t>ADIPEC 2025 Editable exhibitor banner – 600 </a:t>
            </a:r>
            <a:r>
              <a:rPr lang="en-US" sz="700" b="1" dirty="0" err="1"/>
              <a:t>px</a:t>
            </a:r>
            <a:r>
              <a:rPr lang="en-US" sz="700" b="1" dirty="0"/>
              <a:t> x 150 </a:t>
            </a:r>
            <a:r>
              <a:rPr lang="en-US" sz="700" b="1" dirty="0" err="1"/>
              <a:t>px</a:t>
            </a:r>
            <a:endParaRPr lang="en-US" sz="700" b="1" dirty="0"/>
          </a:p>
          <a:p>
            <a:endParaRPr lang="en-US" sz="700" dirty="0"/>
          </a:p>
          <a:p>
            <a:r>
              <a:rPr lang="en-US" sz="800" dirty="0">
                <a:solidFill>
                  <a:srgbClr val="FF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Please note: The image in the PPT might look blurry until you save it as an image, then it will show in the correct banner size.</a:t>
            </a:r>
            <a:endParaRPr lang="en-US" sz="800" dirty="0">
              <a:solidFill>
                <a:srgbClr val="FF0000"/>
              </a:solidFill>
            </a:endParaRPr>
          </a:p>
          <a:p>
            <a:endParaRPr lang="en-US" sz="700" b="1" dirty="0"/>
          </a:p>
          <a:p>
            <a:r>
              <a:rPr lang="en-US" sz="700" b="1" dirty="0"/>
              <a:t>To edit your banner:</a:t>
            </a:r>
          </a:p>
          <a:p>
            <a:r>
              <a:rPr lang="en-US" sz="700" dirty="0"/>
              <a:t>Please insert your stand number and logo in the white spaces of the next slide.</a:t>
            </a:r>
          </a:p>
          <a:p>
            <a:endParaRPr lang="en-US" sz="700" dirty="0"/>
          </a:p>
          <a:p>
            <a:r>
              <a:rPr lang="en-US" sz="700" b="1" dirty="0"/>
              <a:t>To save your banner:</a:t>
            </a:r>
          </a:p>
          <a:p>
            <a:pPr marL="2257" indent="-2257">
              <a:buFont typeface="Arial" panose="020B0604020202020204" pitchFamily="34" charset="0"/>
              <a:buChar char="•"/>
            </a:pPr>
            <a:r>
              <a:rPr lang="en-US" sz="700" dirty="0"/>
              <a:t>Click on ‘File’ &gt; ‘Save as’</a:t>
            </a:r>
          </a:p>
          <a:p>
            <a:pPr marL="2257" indent="-2257">
              <a:buFont typeface="Arial" panose="020B0604020202020204" pitchFamily="34" charset="0"/>
              <a:buChar char="•"/>
            </a:pPr>
            <a:r>
              <a:rPr lang="en-US" sz="700" dirty="0"/>
              <a:t>Choose your file destination</a:t>
            </a:r>
          </a:p>
          <a:p>
            <a:pPr marL="2257" indent="-2257">
              <a:buFont typeface="Arial" panose="020B0604020202020204" pitchFamily="34" charset="0"/>
              <a:buChar char="•"/>
            </a:pPr>
            <a:r>
              <a:rPr lang="en-US" sz="700" dirty="0"/>
              <a:t>Under ‘Save as file type’ choose JPEG or PNG</a:t>
            </a:r>
          </a:p>
        </p:txBody>
      </p:sp>
      <p:pic>
        <p:nvPicPr>
          <p:cNvPr id="3" name="Picture 2" descr="A logo with blue circles and text&#10;&#10;AI-generated content may be incorrect.">
            <a:extLst>
              <a:ext uri="{FF2B5EF4-FFF2-40B4-BE49-F238E27FC236}">
                <a16:creationId xmlns:a16="http://schemas.microsoft.com/office/drawing/2014/main" id="{2075F158-3A87-36D6-12E8-361C52734E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383" y="242436"/>
            <a:ext cx="1154936" cy="943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21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57E7196-78CC-0984-DB48-CB0C6F069ADF}"/>
              </a:ext>
            </a:extLst>
          </p:cNvPr>
          <p:cNvSpPr txBox="1"/>
          <p:nvPr/>
        </p:nvSpPr>
        <p:spPr>
          <a:xfrm>
            <a:off x="1998223" y="1174834"/>
            <a:ext cx="144166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1" dirty="0">
                <a:solidFill>
                  <a:schemeClr val="bg1"/>
                </a:solidFill>
                <a:latin typeface="Helvetica" pitchFamily="2" charset="0"/>
              </a:rPr>
              <a:t>INSERT STAND No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060E59D-AF25-ECE1-F6C6-9066B5ACAFFA}"/>
              </a:ext>
            </a:extLst>
          </p:cNvPr>
          <p:cNvSpPr txBox="1"/>
          <p:nvPr/>
        </p:nvSpPr>
        <p:spPr>
          <a:xfrm>
            <a:off x="1542699" y="1123740"/>
            <a:ext cx="1572290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1" dirty="0">
                <a:solidFill>
                  <a:schemeClr val="bg1"/>
                </a:solidFill>
                <a:latin typeface="Helvetica" pitchFamily="2" charset="0"/>
              </a:rPr>
              <a:t>INSERT STAND No.</a:t>
            </a:r>
          </a:p>
        </p:txBody>
      </p:sp>
      <p:pic>
        <p:nvPicPr>
          <p:cNvPr id="4" name="Picture 3" descr="A blue and white sign with a bird&#10;&#10;AI-generated content may be incorrect.">
            <a:extLst>
              <a:ext uri="{FF2B5EF4-FFF2-40B4-BE49-F238E27FC236}">
                <a16:creationId xmlns:a16="http://schemas.microsoft.com/office/drawing/2014/main" id="{BEB9C9B1-5310-6D1B-FF38-8CFBF8B5AC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715000" cy="14287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4DAF7ED-5E1C-ADAF-F1F3-1538C47BFBA7}"/>
              </a:ext>
            </a:extLst>
          </p:cNvPr>
          <p:cNvSpPr txBox="1"/>
          <p:nvPr/>
        </p:nvSpPr>
        <p:spPr>
          <a:xfrm>
            <a:off x="4213885" y="787121"/>
            <a:ext cx="1105042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1" dirty="0">
                <a:solidFill>
                  <a:srgbClr val="1F325E"/>
                </a:solidFill>
                <a:latin typeface="Helvetica" pitchFamily="2" charset="0"/>
              </a:rPr>
              <a:t>INSERT LOGO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738DF78-0CA5-FF38-E19E-EB047A184F0D}"/>
              </a:ext>
            </a:extLst>
          </p:cNvPr>
          <p:cNvSpPr txBox="1"/>
          <p:nvPr/>
        </p:nvSpPr>
        <p:spPr>
          <a:xfrm>
            <a:off x="1385274" y="1149287"/>
            <a:ext cx="1505301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1" dirty="0">
                <a:solidFill>
                  <a:schemeClr val="bg1"/>
                </a:solidFill>
                <a:latin typeface="Helvetica" pitchFamily="2" charset="0"/>
              </a:rPr>
              <a:t>INSERT STAND No.</a:t>
            </a:r>
          </a:p>
        </p:txBody>
      </p:sp>
    </p:spTree>
    <p:extLst>
      <p:ext uri="{BB962C8B-B14F-4D97-AF65-F5344CB8AC3E}">
        <p14:creationId xmlns:p14="http://schemas.microsoft.com/office/powerpoint/2010/main" val="1800942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438C0C4-E0B7-D3A5-A520-4C927FD2B03F}"/>
              </a:ext>
            </a:extLst>
          </p:cNvPr>
          <p:cNvSpPr txBox="1"/>
          <p:nvPr/>
        </p:nvSpPr>
        <p:spPr>
          <a:xfrm>
            <a:off x="1968078" y="1174834"/>
            <a:ext cx="144166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1" dirty="0">
                <a:solidFill>
                  <a:schemeClr val="bg1"/>
                </a:solidFill>
                <a:latin typeface="Helvetica" pitchFamily="2" charset="0"/>
              </a:rPr>
              <a:t>INSERT STAND No</a:t>
            </a:r>
          </a:p>
        </p:txBody>
      </p:sp>
      <p:pic>
        <p:nvPicPr>
          <p:cNvPr id="6" name="Picture 5" descr="A blue and white sign with a bird&#10;&#10;AI-generated content may be incorrect.">
            <a:extLst>
              <a:ext uri="{FF2B5EF4-FFF2-40B4-BE49-F238E27FC236}">
                <a16:creationId xmlns:a16="http://schemas.microsoft.com/office/drawing/2014/main" id="{302198DF-FAD2-42C1-8FD1-605873F2F5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715000" cy="14287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2F97B0E-B882-F9A3-C014-C80284DB5970}"/>
              </a:ext>
            </a:extLst>
          </p:cNvPr>
          <p:cNvSpPr txBox="1"/>
          <p:nvPr/>
        </p:nvSpPr>
        <p:spPr>
          <a:xfrm>
            <a:off x="1385274" y="1149287"/>
            <a:ext cx="1505301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1" dirty="0">
                <a:solidFill>
                  <a:schemeClr val="bg1"/>
                </a:solidFill>
                <a:latin typeface="Helvetica" pitchFamily="2" charset="0"/>
              </a:rPr>
              <a:t>INSERT STAND No.</a:t>
            </a:r>
          </a:p>
        </p:txBody>
      </p:sp>
    </p:spTree>
    <p:extLst>
      <p:ext uri="{BB962C8B-B14F-4D97-AF65-F5344CB8AC3E}">
        <p14:creationId xmlns:p14="http://schemas.microsoft.com/office/powerpoint/2010/main" val="33604315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174</TotalTime>
  <Words>111</Words>
  <Application>Microsoft Office PowerPoint</Application>
  <PresentationFormat>Custom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Helvetica</vt:lpstr>
      <vt:lpstr>Office 2013 - 2022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Cunliffe</dc:creator>
  <cp:lastModifiedBy>Parmeet Singh</cp:lastModifiedBy>
  <cp:revision>9</cp:revision>
  <dcterms:created xsi:type="dcterms:W3CDTF">2024-02-26T05:00:44Z</dcterms:created>
  <dcterms:modified xsi:type="dcterms:W3CDTF">2025-02-26T08:28:51Z</dcterms:modified>
</cp:coreProperties>
</file>